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82" autoAdjust="0"/>
    <p:restoredTop sz="94660"/>
  </p:normalViewPr>
  <p:slideViewPr>
    <p:cSldViewPr>
      <p:cViewPr varScale="1">
        <p:scale>
          <a:sx n="110" d="100"/>
          <a:sy n="110" d="100"/>
        </p:scale>
        <p:origin x="-20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251520" y="188640"/>
            <a:ext cx="2160240" cy="2952328"/>
            <a:chOff x="251520" y="188640"/>
            <a:chExt cx="2160240" cy="2952328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251520" y="188640"/>
              <a:ext cx="2160240" cy="2952328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395536" y="404664"/>
              <a:ext cx="1872208" cy="2520280"/>
            </a:xfrm>
            <a:prstGeom prst="roundRect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366" y="2276872"/>
              <a:ext cx="432048" cy="4320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6" name="Picture 1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1772816"/>
              <a:ext cx="432048" cy="4320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7" name="Picture 1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1196752"/>
              <a:ext cx="504056" cy="5040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39552" y="576564"/>
              <a:ext cx="1728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solidFill>
                    <a:schemeClr val="accent3">
                      <a:lumMod val="75000"/>
                    </a:schemeClr>
                  </a:solidFill>
                  <a:latin typeface="Franklin Gothic Medium Cond" pitchFamily="34" charset="0"/>
                </a:rPr>
                <a:t>ФИНАКТИВИТИ</a:t>
              </a:r>
              <a:endParaRPr lang="ru-RU" sz="2000" dirty="0">
                <a:solidFill>
                  <a:schemeClr val="accent3">
                    <a:lumMod val="75000"/>
                  </a:schemeClr>
                </a:solidFill>
                <a:latin typeface="Franklin Gothic Medium Cond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115616" y="1268760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chemeClr val="accent3">
                      <a:lumMod val="50000"/>
                    </a:schemeClr>
                  </a:solidFill>
                  <a:latin typeface="Franklin Gothic Medium Cond" pitchFamily="34" charset="0"/>
                </a:rPr>
                <a:t>Экономика</a:t>
              </a:r>
              <a:endParaRPr lang="ru-RU" dirty="0">
                <a:solidFill>
                  <a:schemeClr val="accent3">
                    <a:lumMod val="50000"/>
                  </a:schemeClr>
                </a:solidFill>
                <a:latin typeface="Franklin Gothic Medium Cond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115616" y="1763524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chemeClr val="accent3">
                      <a:lumMod val="50000"/>
                    </a:schemeClr>
                  </a:solidFill>
                  <a:latin typeface="Franklin Gothic Medium Cond" pitchFamily="34" charset="0"/>
                </a:rPr>
                <a:t>Биржа</a:t>
              </a:r>
              <a:endParaRPr lang="ru-RU" dirty="0">
                <a:solidFill>
                  <a:schemeClr val="accent3">
                    <a:lumMod val="50000"/>
                  </a:schemeClr>
                </a:solidFill>
                <a:latin typeface="Franklin Gothic Medium Cond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115616" y="2276872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chemeClr val="accent3">
                      <a:lumMod val="50000"/>
                    </a:schemeClr>
                  </a:solidFill>
                  <a:latin typeface="Franklin Gothic Medium Cond" pitchFamily="34" charset="0"/>
                </a:rPr>
                <a:t>Капитал</a:t>
              </a:r>
              <a:endParaRPr lang="ru-RU" dirty="0">
                <a:solidFill>
                  <a:schemeClr val="accent3">
                    <a:lumMod val="50000"/>
                  </a:schemeClr>
                </a:solidFill>
                <a:latin typeface="Franklin Gothic Medium Cond" pitchFamily="34" charset="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2483768" y="154448"/>
            <a:ext cx="2160240" cy="2952328"/>
            <a:chOff x="251520" y="188640"/>
            <a:chExt cx="2160240" cy="2952328"/>
          </a:xfrm>
        </p:grpSpPr>
        <p:sp>
          <p:nvSpPr>
            <p:cNvPr id="30" name="Скругленный прямоугольник 29"/>
            <p:cNvSpPr/>
            <p:nvPr/>
          </p:nvSpPr>
          <p:spPr>
            <a:xfrm>
              <a:off x="251520" y="188640"/>
              <a:ext cx="2160240" cy="2952328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Скругленный прямоугольник 30"/>
            <p:cNvSpPr/>
            <p:nvPr/>
          </p:nvSpPr>
          <p:spPr>
            <a:xfrm>
              <a:off x="395536" y="404664"/>
              <a:ext cx="1872208" cy="2520280"/>
            </a:xfrm>
            <a:prstGeom prst="roundRect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2" name="Picture 1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366" y="2276872"/>
              <a:ext cx="432048" cy="4320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" name="Picture 1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1772816"/>
              <a:ext cx="432048" cy="4320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" name="Picture 1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1196752"/>
              <a:ext cx="504056" cy="5040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5" name="TextBox 34"/>
            <p:cNvSpPr txBox="1"/>
            <p:nvPr/>
          </p:nvSpPr>
          <p:spPr>
            <a:xfrm>
              <a:off x="539552" y="576564"/>
              <a:ext cx="1728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solidFill>
                    <a:schemeClr val="accent3">
                      <a:lumMod val="75000"/>
                    </a:schemeClr>
                  </a:solidFill>
                  <a:latin typeface="Franklin Gothic Medium Cond" pitchFamily="34" charset="0"/>
                </a:rPr>
                <a:t>ФИНАКТИВИТИ</a:t>
              </a:r>
              <a:endParaRPr lang="ru-RU" sz="2000" dirty="0">
                <a:solidFill>
                  <a:schemeClr val="accent3">
                    <a:lumMod val="75000"/>
                  </a:schemeClr>
                </a:solidFill>
                <a:latin typeface="Franklin Gothic Medium Cond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115616" y="1293660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dirty="0">
                <a:solidFill>
                  <a:schemeClr val="accent3">
                    <a:lumMod val="50000"/>
                  </a:schemeClr>
                </a:solidFill>
                <a:latin typeface="Franklin Gothic Medium Cond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115616" y="1797716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chemeClr val="accent3">
                      <a:lumMod val="50000"/>
                    </a:schemeClr>
                  </a:solidFill>
                  <a:latin typeface="Franklin Gothic Medium Cond" pitchFamily="34" charset="0"/>
                </a:rPr>
                <a:t>Купюра </a:t>
              </a:r>
              <a:endParaRPr lang="ru-RU" dirty="0">
                <a:solidFill>
                  <a:schemeClr val="accent3">
                    <a:lumMod val="50000"/>
                  </a:schemeClr>
                </a:solidFill>
                <a:latin typeface="Franklin Gothic Medium Cond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115615" y="2311064"/>
              <a:ext cx="12562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chemeClr val="accent3">
                      <a:lumMod val="50000"/>
                    </a:schemeClr>
                  </a:solidFill>
                  <a:latin typeface="Franklin Gothic Medium Cond" pitchFamily="34" charset="0"/>
                </a:rPr>
                <a:t>Инвестиция</a:t>
              </a:r>
              <a:endParaRPr lang="ru-RU" dirty="0">
                <a:solidFill>
                  <a:schemeClr val="accent3">
                    <a:lumMod val="50000"/>
                  </a:schemeClr>
                </a:solidFill>
                <a:latin typeface="Franklin Gothic Medium Cond" pitchFamily="34" charset="0"/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4722482" y="153356"/>
            <a:ext cx="2160240" cy="2952328"/>
            <a:chOff x="251520" y="188640"/>
            <a:chExt cx="2160240" cy="2952328"/>
          </a:xfrm>
        </p:grpSpPr>
        <p:sp>
          <p:nvSpPr>
            <p:cNvPr id="40" name="Скругленный прямоугольник 39"/>
            <p:cNvSpPr/>
            <p:nvPr/>
          </p:nvSpPr>
          <p:spPr>
            <a:xfrm>
              <a:off x="251520" y="188640"/>
              <a:ext cx="2160240" cy="2952328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Скругленный прямоугольник 40"/>
            <p:cNvSpPr/>
            <p:nvPr/>
          </p:nvSpPr>
          <p:spPr>
            <a:xfrm>
              <a:off x="395536" y="404664"/>
              <a:ext cx="1872208" cy="2520280"/>
            </a:xfrm>
            <a:prstGeom prst="roundRect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2" name="Picture 1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366" y="2276872"/>
              <a:ext cx="432048" cy="4320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3" name="Picture 1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1772816"/>
              <a:ext cx="432048" cy="4320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1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1196752"/>
              <a:ext cx="504056" cy="5040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5" name="TextBox 44"/>
            <p:cNvSpPr txBox="1"/>
            <p:nvPr/>
          </p:nvSpPr>
          <p:spPr>
            <a:xfrm>
              <a:off x="539552" y="576564"/>
              <a:ext cx="1728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solidFill>
                    <a:schemeClr val="accent3">
                      <a:lumMod val="75000"/>
                    </a:schemeClr>
                  </a:solidFill>
                  <a:latin typeface="Franklin Gothic Medium Cond" pitchFamily="34" charset="0"/>
                </a:rPr>
                <a:t>ФИНАКТИВИТИ</a:t>
              </a:r>
              <a:endParaRPr lang="ru-RU" sz="2000" dirty="0">
                <a:solidFill>
                  <a:schemeClr val="accent3">
                    <a:lumMod val="75000"/>
                  </a:schemeClr>
                </a:solidFill>
                <a:latin typeface="Franklin Gothic Medium Cond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109150" y="1356307"/>
              <a:ext cx="11521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solidFill>
                    <a:schemeClr val="accent3">
                      <a:lumMod val="50000"/>
                    </a:schemeClr>
                  </a:solidFill>
                  <a:latin typeface="Franklin Gothic Medium Cond" pitchFamily="34" charset="0"/>
                </a:rPr>
                <a:t>Дилер</a:t>
              </a:r>
              <a:endParaRPr lang="ru-RU" sz="1400" dirty="0">
                <a:solidFill>
                  <a:schemeClr val="accent3">
                    <a:lumMod val="50000"/>
                  </a:schemeClr>
                </a:solidFill>
                <a:latin typeface="Franklin Gothic Medium Cond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115616" y="1829586"/>
              <a:ext cx="11521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 smtClean="0">
                  <a:solidFill>
                    <a:schemeClr val="accent3">
                      <a:lumMod val="50000"/>
                    </a:schemeClr>
                  </a:solidFill>
                  <a:latin typeface="Franklin Gothic Medium Cond" pitchFamily="34" charset="0"/>
                </a:rPr>
                <a:t>Мошенник</a:t>
              </a:r>
              <a:endParaRPr lang="ru-RU" sz="1600" dirty="0">
                <a:solidFill>
                  <a:schemeClr val="accent3">
                    <a:lumMod val="50000"/>
                  </a:schemeClr>
                </a:solidFill>
                <a:latin typeface="Franklin Gothic Medium Cond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109150" y="2308230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chemeClr val="accent3">
                      <a:lumMod val="50000"/>
                    </a:schemeClr>
                  </a:solidFill>
                  <a:latin typeface="Franklin Gothic Medium Cond" pitchFamily="34" charset="0"/>
                </a:rPr>
                <a:t>Рубль</a:t>
              </a:r>
              <a:endParaRPr lang="ru-RU" dirty="0">
                <a:solidFill>
                  <a:schemeClr val="accent3">
                    <a:lumMod val="50000"/>
                  </a:schemeClr>
                </a:solidFill>
                <a:latin typeface="Franklin Gothic Medium Cond" pitchFamily="34" charset="0"/>
              </a:endParaRP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251520" y="3212976"/>
            <a:ext cx="2160240" cy="2952328"/>
            <a:chOff x="251520" y="231506"/>
            <a:chExt cx="2160240" cy="2952328"/>
          </a:xfrm>
        </p:grpSpPr>
        <p:sp>
          <p:nvSpPr>
            <p:cNvPr id="51" name="Скругленный прямоугольник 50"/>
            <p:cNvSpPr/>
            <p:nvPr/>
          </p:nvSpPr>
          <p:spPr>
            <a:xfrm>
              <a:off x="251520" y="231506"/>
              <a:ext cx="2160240" cy="2952328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Скругленный прямоугольник 51"/>
            <p:cNvSpPr/>
            <p:nvPr/>
          </p:nvSpPr>
          <p:spPr>
            <a:xfrm>
              <a:off x="395536" y="404664"/>
              <a:ext cx="1872208" cy="2520280"/>
            </a:xfrm>
            <a:prstGeom prst="roundRect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3" name="Picture 1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366" y="2276872"/>
              <a:ext cx="432048" cy="4320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4" name="Picture 1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1772816"/>
              <a:ext cx="432048" cy="4320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5" name="Picture 1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1196752"/>
              <a:ext cx="504056" cy="5040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6" name="TextBox 55"/>
            <p:cNvSpPr txBox="1"/>
            <p:nvPr/>
          </p:nvSpPr>
          <p:spPr>
            <a:xfrm>
              <a:off x="539552" y="576564"/>
              <a:ext cx="1728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solidFill>
                    <a:schemeClr val="accent3">
                      <a:lumMod val="75000"/>
                    </a:schemeClr>
                  </a:solidFill>
                  <a:latin typeface="Franklin Gothic Medium Cond" pitchFamily="34" charset="0"/>
                </a:rPr>
                <a:t>ФИНАКТИВИТИ</a:t>
              </a:r>
              <a:endParaRPr lang="ru-RU" sz="2000" dirty="0">
                <a:solidFill>
                  <a:schemeClr val="accent3">
                    <a:lumMod val="75000"/>
                  </a:schemeClr>
                </a:solidFill>
                <a:latin typeface="Franklin Gothic Medium Cond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043608" y="1302334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chemeClr val="accent3">
                      <a:lumMod val="50000"/>
                    </a:schemeClr>
                  </a:solidFill>
                  <a:latin typeface="Franklin Gothic Medium Cond" pitchFamily="34" charset="0"/>
                </a:rPr>
                <a:t>Прибыль</a:t>
              </a:r>
              <a:endParaRPr lang="ru-RU" dirty="0">
                <a:solidFill>
                  <a:schemeClr val="accent3">
                    <a:lumMod val="50000"/>
                  </a:schemeClr>
                </a:solidFill>
                <a:latin typeface="Franklin Gothic Medium Cond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043608" y="1763524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chemeClr val="accent3">
                      <a:lumMod val="50000"/>
                    </a:schemeClr>
                  </a:solidFill>
                  <a:latin typeface="Franklin Gothic Medium Cond" pitchFamily="34" charset="0"/>
                </a:rPr>
                <a:t>Тариф</a:t>
              </a:r>
              <a:endParaRPr lang="ru-RU" dirty="0">
                <a:solidFill>
                  <a:schemeClr val="accent3">
                    <a:lumMod val="50000"/>
                  </a:schemeClr>
                </a:solidFill>
                <a:latin typeface="Franklin Gothic Medium Cond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043608" y="2238438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chemeClr val="accent3">
                      <a:lumMod val="50000"/>
                    </a:schemeClr>
                  </a:solidFill>
                  <a:latin typeface="Franklin Gothic Medium Cond" pitchFamily="34" charset="0"/>
                </a:rPr>
                <a:t>Аренда</a:t>
              </a:r>
              <a:endParaRPr lang="ru-RU" dirty="0">
                <a:solidFill>
                  <a:schemeClr val="accent3">
                    <a:lumMod val="50000"/>
                  </a:schemeClr>
                </a:solidFill>
                <a:latin typeface="Franklin Gothic Medium Cond" pitchFamily="34" charset="0"/>
              </a:endParaRPr>
            </a:p>
          </p:txBody>
        </p:sp>
      </p:grpSp>
      <p:grpSp>
        <p:nvGrpSpPr>
          <p:cNvPr id="60" name="Группа 59"/>
          <p:cNvGrpSpPr/>
          <p:nvPr/>
        </p:nvGrpSpPr>
        <p:grpSpPr>
          <a:xfrm>
            <a:off x="2515837" y="3212976"/>
            <a:ext cx="2200179" cy="2952328"/>
            <a:chOff x="251520" y="188640"/>
            <a:chExt cx="2200179" cy="2952328"/>
          </a:xfrm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251520" y="188640"/>
              <a:ext cx="2160240" cy="2952328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395536" y="404664"/>
              <a:ext cx="1872208" cy="2520280"/>
            </a:xfrm>
            <a:prstGeom prst="roundRect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3" name="Picture 1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366" y="2276872"/>
              <a:ext cx="432048" cy="4320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4" name="Picture 1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1772816"/>
              <a:ext cx="432048" cy="4320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5" name="Picture 1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1196752"/>
              <a:ext cx="504056" cy="5040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6" name="TextBox 65"/>
            <p:cNvSpPr txBox="1"/>
            <p:nvPr/>
          </p:nvSpPr>
          <p:spPr>
            <a:xfrm>
              <a:off x="539552" y="576564"/>
              <a:ext cx="1728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solidFill>
                    <a:schemeClr val="accent3">
                      <a:lumMod val="75000"/>
                    </a:schemeClr>
                  </a:solidFill>
                  <a:latin typeface="Franklin Gothic Medium Cond" pitchFamily="34" charset="0"/>
                </a:rPr>
                <a:t>ФИНАКТИВИТИ</a:t>
              </a:r>
              <a:endParaRPr lang="ru-RU" sz="2000" dirty="0">
                <a:solidFill>
                  <a:schemeClr val="accent3">
                    <a:lumMod val="75000"/>
                  </a:schemeClr>
                </a:solidFill>
                <a:latin typeface="Franklin Gothic Medium Cond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087810" y="1321023"/>
              <a:ext cx="13638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solidFill>
                    <a:schemeClr val="accent3">
                      <a:lumMod val="50000"/>
                    </a:schemeClr>
                  </a:solidFill>
                  <a:latin typeface="Franklin Gothic Medium Cond" pitchFamily="34" charset="0"/>
                </a:rPr>
                <a:t>Патент</a:t>
              </a:r>
              <a:endParaRPr lang="ru-RU" sz="1400" dirty="0">
                <a:solidFill>
                  <a:schemeClr val="accent3">
                    <a:lumMod val="50000"/>
                  </a:schemeClr>
                </a:solidFill>
                <a:latin typeface="Franklin Gothic Medium Cond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155555" y="2348880"/>
              <a:ext cx="12961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 smtClean="0">
                  <a:solidFill>
                    <a:schemeClr val="accent3">
                      <a:lumMod val="50000"/>
                    </a:schemeClr>
                  </a:solidFill>
                  <a:latin typeface="Franklin Gothic Medium Cond" pitchFamily="34" charset="0"/>
                </a:rPr>
                <a:t>Пай</a:t>
              </a:r>
              <a:endParaRPr lang="ru-RU" sz="1600" dirty="0">
                <a:solidFill>
                  <a:schemeClr val="accent3">
                    <a:lumMod val="50000"/>
                  </a:schemeClr>
                </a:solidFill>
                <a:latin typeface="Franklin Gothic Medium Cond" pitchFamily="34" charset="0"/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3347864" y="4797152"/>
            <a:ext cx="136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Franklin Gothic Medium Cond" pitchFamily="34" charset="0"/>
              </a:rPr>
              <a:t>НДФЛ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Franklin Gothic Medium Cond" pitchFamily="34" charset="0"/>
            </a:endParaRPr>
          </a:p>
        </p:txBody>
      </p:sp>
      <p:grpSp>
        <p:nvGrpSpPr>
          <p:cNvPr id="71" name="Группа 70"/>
          <p:cNvGrpSpPr/>
          <p:nvPr/>
        </p:nvGrpSpPr>
        <p:grpSpPr>
          <a:xfrm>
            <a:off x="4716016" y="3212976"/>
            <a:ext cx="2232248" cy="2952328"/>
            <a:chOff x="251520" y="188640"/>
            <a:chExt cx="2232248" cy="2952328"/>
          </a:xfrm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251520" y="188640"/>
              <a:ext cx="2160240" cy="2952328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395536" y="404664"/>
              <a:ext cx="1872208" cy="2520280"/>
            </a:xfrm>
            <a:prstGeom prst="roundRect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4" name="Picture 1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366" y="2276872"/>
              <a:ext cx="432048" cy="4320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5" name="Picture 1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1772816"/>
              <a:ext cx="432048" cy="4320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6" name="Picture 1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1196752"/>
              <a:ext cx="504056" cy="5040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7" name="TextBox 76"/>
            <p:cNvSpPr txBox="1"/>
            <p:nvPr/>
          </p:nvSpPr>
          <p:spPr>
            <a:xfrm>
              <a:off x="539552" y="576564"/>
              <a:ext cx="1728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solidFill>
                    <a:schemeClr val="accent3">
                      <a:lumMod val="75000"/>
                    </a:schemeClr>
                  </a:solidFill>
                  <a:latin typeface="Franklin Gothic Medium Cond" pitchFamily="34" charset="0"/>
                </a:rPr>
                <a:t>ФИНАКТИВИТИ</a:t>
              </a:r>
              <a:endParaRPr lang="ru-RU" sz="2000" dirty="0">
                <a:solidFill>
                  <a:schemeClr val="accent3">
                    <a:lumMod val="75000"/>
                  </a:schemeClr>
                </a:solidFill>
                <a:latin typeface="Franklin Gothic Medium Cond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119879" y="1232756"/>
              <a:ext cx="13638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 smtClean="0">
                  <a:solidFill>
                    <a:schemeClr val="accent3">
                      <a:lumMod val="50000"/>
                    </a:schemeClr>
                  </a:solidFill>
                  <a:latin typeface="Franklin Gothic Medium Cond" pitchFamily="34" charset="0"/>
                </a:rPr>
                <a:t>Стартап</a:t>
              </a:r>
              <a:endParaRPr lang="ru-RU" sz="1600" dirty="0">
                <a:solidFill>
                  <a:schemeClr val="accent3">
                    <a:lumMod val="50000"/>
                  </a:schemeClr>
                </a:solidFill>
                <a:latin typeface="Franklin Gothic Medium Cond" pitchFamily="34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1115616" y="2268161"/>
              <a:ext cx="12961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 smtClean="0">
                  <a:solidFill>
                    <a:schemeClr val="accent3">
                      <a:lumMod val="50000"/>
                    </a:schemeClr>
                  </a:solidFill>
                  <a:latin typeface="Franklin Gothic Medium Cond" pitchFamily="34" charset="0"/>
                </a:rPr>
                <a:t>Пошлина</a:t>
              </a:r>
              <a:endParaRPr lang="ru-RU" sz="1600" dirty="0">
                <a:solidFill>
                  <a:schemeClr val="accent3">
                    <a:lumMod val="50000"/>
                  </a:schemeClr>
                </a:solidFill>
                <a:latin typeface="Franklin Gothic Medium Cond" pitchFamily="34" charset="0"/>
              </a:endParaRPr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5580112" y="477798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Franklin Gothic Medium Cond" pitchFamily="34" charset="0"/>
              </a:rPr>
              <a:t>Стагнация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Franklin Gothic Medium Cond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347864" y="1321023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Franklin Gothic Medium Cond" pitchFamily="34" charset="0"/>
              </a:rPr>
              <a:t>Тариф 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Franklin Gothic Medium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905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51520" y="188640"/>
            <a:ext cx="2160240" cy="2952328"/>
            <a:chOff x="251520" y="188640"/>
            <a:chExt cx="2160240" cy="29523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251520" y="188640"/>
              <a:ext cx="2160240" cy="2952328"/>
            </a:xfrm>
            <a:prstGeom prst="roundRect">
              <a:avLst/>
            </a:prstGeom>
            <a:grp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140" y="332656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6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608" y="1412776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672" y="584684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8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0226" y="2276872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9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368" y="2305334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1700" y="1571959"/>
              <a:ext cx="432048" cy="432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1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148" y="1039297"/>
              <a:ext cx="432048" cy="432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9612" y="368660"/>
              <a:ext cx="432048" cy="432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2528900"/>
              <a:ext cx="432048" cy="432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4" name="Группа 93"/>
          <p:cNvGrpSpPr/>
          <p:nvPr/>
        </p:nvGrpSpPr>
        <p:grpSpPr>
          <a:xfrm>
            <a:off x="2512706" y="199843"/>
            <a:ext cx="2160240" cy="2952328"/>
            <a:chOff x="251520" y="188640"/>
            <a:chExt cx="2160240" cy="29523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95" name="Скругленный прямоугольник 94"/>
            <p:cNvSpPr/>
            <p:nvPr/>
          </p:nvSpPr>
          <p:spPr>
            <a:xfrm>
              <a:off x="251520" y="188640"/>
              <a:ext cx="2160240" cy="2952328"/>
            </a:xfrm>
            <a:prstGeom prst="roundRect">
              <a:avLst/>
            </a:prstGeom>
            <a:grp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6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140" y="332656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608" y="1412776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8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672" y="584684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9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0226" y="2276872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0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368" y="2305334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1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1700" y="1571959"/>
              <a:ext cx="432048" cy="432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148" y="1039297"/>
              <a:ext cx="432048" cy="432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9612" y="368660"/>
              <a:ext cx="432048" cy="432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4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2528900"/>
              <a:ext cx="432048" cy="432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5" name="Группа 104"/>
          <p:cNvGrpSpPr/>
          <p:nvPr/>
        </p:nvGrpSpPr>
        <p:grpSpPr>
          <a:xfrm>
            <a:off x="4750452" y="188640"/>
            <a:ext cx="2160240" cy="2952328"/>
            <a:chOff x="251520" y="188640"/>
            <a:chExt cx="2160240" cy="29523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6" name="Скругленный прямоугольник 105"/>
            <p:cNvSpPr/>
            <p:nvPr/>
          </p:nvSpPr>
          <p:spPr>
            <a:xfrm>
              <a:off x="251520" y="188640"/>
              <a:ext cx="2160240" cy="2952328"/>
            </a:xfrm>
            <a:prstGeom prst="roundRect">
              <a:avLst/>
            </a:prstGeom>
            <a:grp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140" y="332656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8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608" y="1412776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9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672" y="584684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0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0226" y="2276872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368" y="2305334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1700" y="1571959"/>
              <a:ext cx="432048" cy="432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148" y="1039297"/>
              <a:ext cx="432048" cy="432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4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9612" y="368660"/>
              <a:ext cx="432048" cy="432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5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2528900"/>
              <a:ext cx="432048" cy="432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6" name="Группа 115"/>
          <p:cNvGrpSpPr/>
          <p:nvPr/>
        </p:nvGrpSpPr>
        <p:grpSpPr>
          <a:xfrm>
            <a:off x="2483768" y="3212976"/>
            <a:ext cx="2160240" cy="2952328"/>
            <a:chOff x="251520" y="188640"/>
            <a:chExt cx="2160240" cy="29523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7" name="Скругленный прямоугольник 116"/>
            <p:cNvSpPr/>
            <p:nvPr/>
          </p:nvSpPr>
          <p:spPr>
            <a:xfrm>
              <a:off x="251520" y="188640"/>
              <a:ext cx="2160240" cy="2952328"/>
            </a:xfrm>
            <a:prstGeom prst="roundRect">
              <a:avLst/>
            </a:prstGeom>
            <a:grp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8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140" y="332656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9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608" y="1412776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0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672" y="584684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0226" y="2276872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2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368" y="2305334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1700" y="1571959"/>
              <a:ext cx="432048" cy="432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4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148" y="1039297"/>
              <a:ext cx="432048" cy="432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5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9612" y="368660"/>
              <a:ext cx="432048" cy="432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2528900"/>
              <a:ext cx="432048" cy="432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7" name="Группа 126"/>
          <p:cNvGrpSpPr/>
          <p:nvPr/>
        </p:nvGrpSpPr>
        <p:grpSpPr>
          <a:xfrm>
            <a:off x="4716016" y="3212976"/>
            <a:ext cx="2160240" cy="2952328"/>
            <a:chOff x="251520" y="188640"/>
            <a:chExt cx="2160240" cy="29523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8" name="Скругленный прямоугольник 127"/>
            <p:cNvSpPr/>
            <p:nvPr/>
          </p:nvSpPr>
          <p:spPr>
            <a:xfrm>
              <a:off x="251520" y="188640"/>
              <a:ext cx="2160240" cy="2952328"/>
            </a:xfrm>
            <a:prstGeom prst="roundRect">
              <a:avLst/>
            </a:prstGeom>
            <a:grp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9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140" y="332656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0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608" y="1412776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672" y="584684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2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0226" y="2276872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368" y="2305334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4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1700" y="1571959"/>
              <a:ext cx="432048" cy="432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5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148" y="1039297"/>
              <a:ext cx="432048" cy="432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9612" y="368660"/>
              <a:ext cx="432048" cy="432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7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2528900"/>
              <a:ext cx="432048" cy="432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50" name="Группа 149"/>
          <p:cNvGrpSpPr/>
          <p:nvPr/>
        </p:nvGrpSpPr>
        <p:grpSpPr>
          <a:xfrm>
            <a:off x="215516" y="3212976"/>
            <a:ext cx="2160240" cy="2952328"/>
            <a:chOff x="251520" y="188640"/>
            <a:chExt cx="2160240" cy="29523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51" name="Скругленный прямоугольник 150"/>
            <p:cNvSpPr/>
            <p:nvPr/>
          </p:nvSpPr>
          <p:spPr>
            <a:xfrm>
              <a:off x="251520" y="188640"/>
              <a:ext cx="2160240" cy="2952328"/>
            </a:xfrm>
            <a:prstGeom prst="roundRect">
              <a:avLst/>
            </a:prstGeom>
            <a:grp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2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140" y="332656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608" y="1412776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4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672" y="584684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0226" y="2276872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6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368" y="2305334"/>
              <a:ext cx="504056" cy="50405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7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1700" y="1571959"/>
              <a:ext cx="432048" cy="432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148" y="1039297"/>
              <a:ext cx="432048" cy="432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9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9612" y="368660"/>
              <a:ext cx="432048" cy="432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2528900"/>
              <a:ext cx="432048" cy="43204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731578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24</Words>
  <Application>Microsoft Office PowerPoint</Application>
  <PresentationFormat>Экран (4:3)</PresentationFormat>
  <Paragraphs>24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Келипко Ирина Андреевна</dc:creator>
  <cp:lastModifiedBy>Келипко Ирина Андреевна</cp:lastModifiedBy>
  <cp:revision>10</cp:revision>
  <dcterms:created xsi:type="dcterms:W3CDTF">2024-06-14T03:14:13Z</dcterms:created>
  <dcterms:modified xsi:type="dcterms:W3CDTF">2024-06-14T05:32:22Z</dcterms:modified>
</cp:coreProperties>
</file>