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00" r:id="rId3"/>
    <p:sldId id="277" r:id="rId4"/>
    <p:sldId id="285" r:id="rId5"/>
    <p:sldId id="278" r:id="rId6"/>
    <p:sldId id="286" r:id="rId7"/>
    <p:sldId id="284" r:id="rId8"/>
    <p:sldId id="283" r:id="rId9"/>
    <p:sldId id="281" r:id="rId10"/>
    <p:sldId id="28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37" autoAdjust="0"/>
    <p:restoredTop sz="94660"/>
  </p:normalViewPr>
  <p:slideViewPr>
    <p:cSldViewPr snapToGrid="0">
      <p:cViewPr varScale="1">
        <p:scale>
          <a:sx n="72" d="100"/>
          <a:sy n="72" d="100"/>
        </p:scale>
        <p:origin x="-38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80E6D-4A98-4FE5-8A33-20A2FA3C8168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F926C-8BEC-425C-846A-C3F99838FE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511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F926C-8BEC-425C-846A-C3F99838FEE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1069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3707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763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458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876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2328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42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512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54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745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282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447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FB1A-B05B-45B5-9A6B-3E3D0D7A8361}" type="datetimeFigureOut">
              <a:rPr lang="ru-RU" smtClean="0"/>
              <a:pPr/>
              <a:t>06.06.2025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8BDD6-965E-4824-B898-C3B5CE89C6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67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0743" y="-33734"/>
            <a:ext cx="115929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/>
              <a:t>Настольная финансово-образовательная игра </a:t>
            </a:r>
            <a:r>
              <a:rPr lang="ru-RU" sz="6000" b="1" dirty="0" smtClean="0">
                <a:solidFill>
                  <a:srgbClr val="FF0000"/>
                </a:solidFill>
              </a:rPr>
              <a:t>«Финансовый мир»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99534" y="1449997"/>
            <a:ext cx="1060900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4000" b="1" spc="-1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Формирует </a:t>
            </a:r>
            <a:r>
              <a:rPr lang="ru-RU" sz="4000" b="1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 учащихся </a:t>
            </a:r>
            <a:r>
              <a:rPr lang="ru-RU" sz="4000" b="1" spc="-1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начальные </a:t>
            </a:r>
            <a:r>
              <a:rPr lang="ru-RU" sz="4000" b="1" spc="-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знаний о финансовых </a:t>
            </a:r>
            <a:r>
              <a:rPr lang="ru-RU" sz="4000" b="1" spc="-1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понятиях.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 логическое мышление;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умение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планировать и принимать решения.</a:t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понимание 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основ экономики и финансов.</a:t>
            </a:r>
            <a:b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социальные навыки.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73735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725" y="10847366"/>
            <a:ext cx="11459092" cy="64546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88542" y="403588"/>
            <a:ext cx="1159291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ИГРАЕМ</a:t>
            </a:r>
          </a:p>
          <a:p>
            <a:pPr algn="ctr"/>
            <a:r>
              <a:rPr lang="ru-RU" sz="8000" b="1" dirty="0">
                <a:solidFill>
                  <a:srgbClr val="FF0000"/>
                </a:solidFill>
              </a:rPr>
              <a:t>И</a:t>
            </a:r>
            <a:endParaRPr lang="ru-RU" sz="8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УЧИМСЯ</a:t>
            </a:r>
          </a:p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ВМЕСТЕ И ДРУЖНО</a:t>
            </a:r>
          </a:p>
          <a:p>
            <a:pPr algn="ctr"/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475955" cy="684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51" y="0"/>
            <a:ext cx="12302662" cy="684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910" y="8061"/>
            <a:ext cx="12197362" cy="684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4715"/>
          <a:stretch/>
        </p:blipFill>
        <p:spPr>
          <a:xfrm>
            <a:off x="-22683" y="9939"/>
            <a:ext cx="12600000" cy="70248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025" y="23801"/>
            <a:ext cx="12143132" cy="70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801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21" presetClass="exit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" presetID="21" presetClass="exit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0"/>
                            </p:stCondLst>
                            <p:childTnLst>
                              <p:par>
                                <p:cTn id="23" presetID="21" presetClass="exit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0"/>
                            </p:stCondLst>
                            <p:childTnLst>
                              <p:par>
                                <p:cTn id="30" presetID="21" presetClass="exit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242" y="1047230"/>
            <a:ext cx="8551747" cy="54195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2983" y="0"/>
            <a:ext cx="11961006" cy="1047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Компоненты игры </a:t>
            </a: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«Финансовый мир»</a:t>
            </a:r>
            <a:endParaRPr lang="ru-RU" sz="6000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5761" y="1073005"/>
            <a:ext cx="32715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0033CC"/>
                </a:solidFill>
              </a:rPr>
              <a:t>Игровое поле</a:t>
            </a:r>
          </a:p>
          <a:p>
            <a:endParaRPr lang="ru-RU" sz="2000" b="1" dirty="0" smtClean="0">
              <a:ln>
                <a:solidFill>
                  <a:schemeClr val="tx1"/>
                </a:solidFill>
              </a:ln>
              <a:solidFill>
                <a:srgbClr val="0033CC"/>
              </a:solidFill>
            </a:endParaRPr>
          </a:p>
          <a:p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0033CC"/>
                </a:solidFill>
              </a:rPr>
              <a:t>Фишки игроков</a:t>
            </a:r>
          </a:p>
          <a:p>
            <a:endParaRPr lang="ru-RU" sz="2000" b="1" dirty="0" smtClean="0">
              <a:ln>
                <a:solidFill>
                  <a:schemeClr val="tx1"/>
                </a:solidFill>
              </a:ln>
              <a:solidFill>
                <a:srgbClr val="0033CC"/>
              </a:solidFill>
            </a:endParaRPr>
          </a:p>
          <a:p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0033CC"/>
                </a:solidFill>
              </a:rPr>
              <a:t>Карточки товаров</a:t>
            </a:r>
          </a:p>
          <a:p>
            <a:endParaRPr lang="ru-RU" sz="2000" b="1" dirty="0" smtClean="0">
              <a:ln>
                <a:solidFill>
                  <a:schemeClr val="tx1"/>
                </a:solidFill>
              </a:ln>
              <a:solidFill>
                <a:srgbClr val="0033CC"/>
              </a:solidFill>
            </a:endParaRPr>
          </a:p>
          <a:p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rgbClr val="0033CC"/>
                </a:solidFill>
              </a:rPr>
              <a:t>Карточки с заданиями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568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67" y="172161"/>
            <a:ext cx="10441299" cy="66170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962968" y="406324"/>
            <a:ext cx="1022554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ПРАВИЛА</a:t>
            </a:r>
          </a:p>
        </p:txBody>
      </p:sp>
      <p:sp>
        <p:nvSpPr>
          <p:cNvPr id="4" name="Овальная выноска 3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0692"/>
              <a:gd name="adj2" fmla="val 62907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/>
              <a:t>Р</a:t>
            </a:r>
            <a:r>
              <a:rPr lang="ru-RU" sz="6000" b="1" dirty="0" smtClean="0"/>
              <a:t>абота</a:t>
            </a:r>
            <a:endParaRPr lang="ru-RU" sz="6000" b="1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1720"/>
              <a:gd name="adj2" fmla="val 38418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Предприятие</a:t>
            </a:r>
            <a:endParaRPr lang="ru-RU" sz="6000" b="1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2543"/>
              <a:gd name="adj2" fmla="val 15833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Виктори</a:t>
            </a:r>
            <a:r>
              <a:rPr lang="ru-RU" sz="6000" b="1" dirty="0" smtClean="0"/>
              <a:t> на</a:t>
            </a:r>
            <a:endParaRPr lang="ru-RU" sz="6000" b="1" dirty="0"/>
          </a:p>
        </p:txBody>
      </p:sp>
      <p:sp>
        <p:nvSpPr>
          <p:cNvPr id="12" name="Овальная выноска 11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0692"/>
              <a:gd name="adj2" fmla="val -2942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Кафе </a:t>
            </a:r>
            <a:endParaRPr lang="ru-RU" sz="6000" b="1" dirty="0"/>
          </a:p>
        </p:txBody>
      </p:sp>
      <p:sp>
        <p:nvSpPr>
          <p:cNvPr id="13" name="Овальная выноска 12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1309"/>
              <a:gd name="adj2" fmla="val -24983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Предприятие </a:t>
            </a:r>
            <a:endParaRPr lang="ru-RU" sz="6000" b="1" dirty="0"/>
          </a:p>
        </p:txBody>
      </p:sp>
      <p:sp>
        <p:nvSpPr>
          <p:cNvPr id="14" name="Овальная выноска 13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1309"/>
              <a:gd name="adj2" fmla="val -42942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Виктори</a:t>
            </a:r>
            <a:r>
              <a:rPr lang="ru-RU" sz="6000" b="1" dirty="0" smtClean="0"/>
              <a:t> на 1+1  </a:t>
            </a:r>
            <a:endParaRPr lang="ru-RU" sz="6000" b="1" dirty="0"/>
          </a:p>
        </p:txBody>
      </p:sp>
      <p:sp>
        <p:nvSpPr>
          <p:cNvPr id="15" name="Овальная выноска 14"/>
          <p:cNvSpPr/>
          <p:nvPr/>
        </p:nvSpPr>
        <p:spPr>
          <a:xfrm>
            <a:off x="3389225" y="1425678"/>
            <a:ext cx="4781382" cy="3613402"/>
          </a:xfrm>
          <a:prstGeom prst="wedgeEllipseCallout">
            <a:avLst>
              <a:gd name="adj1" fmla="val -100692"/>
              <a:gd name="adj2" fmla="val -64710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Пропуск хода</a:t>
            </a:r>
            <a:endParaRPr lang="ru-RU" sz="6000" b="1" dirty="0"/>
          </a:p>
        </p:txBody>
      </p:sp>
      <p:sp>
        <p:nvSpPr>
          <p:cNvPr id="21" name="Овальная выноска 20"/>
          <p:cNvSpPr/>
          <p:nvPr/>
        </p:nvSpPr>
        <p:spPr>
          <a:xfrm>
            <a:off x="3383003" y="1428784"/>
            <a:ext cx="4781382" cy="3613402"/>
          </a:xfrm>
          <a:prstGeom prst="wedgeEllipseCallout">
            <a:avLst>
              <a:gd name="adj1" fmla="val 85613"/>
              <a:gd name="adj2" fmla="val -62533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Круг тишины </a:t>
            </a:r>
            <a:endParaRPr lang="ru-RU" sz="6000" b="1" dirty="0"/>
          </a:p>
        </p:txBody>
      </p:sp>
      <p:sp>
        <p:nvSpPr>
          <p:cNvPr id="22" name="Овальная выноска 21"/>
          <p:cNvSpPr/>
          <p:nvPr/>
        </p:nvSpPr>
        <p:spPr>
          <a:xfrm>
            <a:off x="3383003" y="1430035"/>
            <a:ext cx="4781382" cy="3613402"/>
          </a:xfrm>
          <a:prstGeom prst="wedgeEllipseCallout">
            <a:avLst>
              <a:gd name="adj1" fmla="val 88176"/>
              <a:gd name="adj2" fmla="val 39509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Портал </a:t>
            </a:r>
            <a:endParaRPr lang="ru-RU" sz="6000" b="1" dirty="0"/>
          </a:p>
        </p:txBody>
      </p:sp>
      <p:sp>
        <p:nvSpPr>
          <p:cNvPr id="23" name="Овальная выноска 22"/>
          <p:cNvSpPr/>
          <p:nvPr/>
        </p:nvSpPr>
        <p:spPr>
          <a:xfrm>
            <a:off x="3395447" y="1425678"/>
            <a:ext cx="4781382" cy="3613402"/>
          </a:xfrm>
          <a:prstGeom prst="wedgeEllipseCallout">
            <a:avLst>
              <a:gd name="adj1" fmla="val 86436"/>
              <a:gd name="adj2" fmla="val 80866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Круг торговли </a:t>
            </a:r>
            <a:endParaRPr lang="ru-RU" sz="6000" b="1" dirty="0"/>
          </a:p>
        </p:txBody>
      </p:sp>
      <p:sp>
        <p:nvSpPr>
          <p:cNvPr id="24" name="Овальная выноска 23"/>
          <p:cNvSpPr/>
          <p:nvPr/>
        </p:nvSpPr>
        <p:spPr>
          <a:xfrm>
            <a:off x="3383003" y="1428784"/>
            <a:ext cx="4781382" cy="3613402"/>
          </a:xfrm>
          <a:prstGeom prst="wedgeEllipseCallout">
            <a:avLst>
              <a:gd name="adj1" fmla="val -48667"/>
              <a:gd name="adj2" fmla="val 84675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Полиция </a:t>
            </a:r>
            <a:endParaRPr lang="ru-RU" sz="6000" b="1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/>
          <a:srcRect r="74524"/>
          <a:stretch/>
        </p:blipFill>
        <p:spPr>
          <a:xfrm>
            <a:off x="116617" y="3744286"/>
            <a:ext cx="1552186" cy="154548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5"/>
          <a:srcRect l="24613" t="2958" r="49911" b="-2958"/>
          <a:stretch/>
        </p:blipFill>
        <p:spPr>
          <a:xfrm>
            <a:off x="127322" y="1686890"/>
            <a:ext cx="1552186" cy="15454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5"/>
          <a:srcRect l="49526" t="2366" r="24998" b="-2366"/>
          <a:stretch/>
        </p:blipFill>
        <p:spPr>
          <a:xfrm>
            <a:off x="3395447" y="5289775"/>
            <a:ext cx="1552186" cy="154548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/>
          <a:srcRect l="74289" t="2958" r="235" b="-2958"/>
          <a:stretch/>
        </p:blipFill>
        <p:spPr>
          <a:xfrm>
            <a:off x="5069283" y="5308279"/>
            <a:ext cx="1552186" cy="154548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6"/>
          <a:srcRect t="65814" r="73881"/>
          <a:stretch/>
        </p:blipFill>
        <p:spPr>
          <a:xfrm>
            <a:off x="4333606" y="-73996"/>
            <a:ext cx="1534040" cy="157425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6"/>
          <a:srcRect l="24910" t="65814" r="48971"/>
          <a:stretch/>
        </p:blipFill>
        <p:spPr>
          <a:xfrm>
            <a:off x="8315403" y="5131502"/>
            <a:ext cx="1534040" cy="157425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/>
          <a:srcRect l="49684" t="65417" r="24995" b="397"/>
          <a:stretch/>
        </p:blipFill>
        <p:spPr>
          <a:xfrm>
            <a:off x="6748272" y="5182867"/>
            <a:ext cx="1487184" cy="157425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6"/>
          <a:srcRect l="74263" t="66911" r="-382" b="1787"/>
          <a:stretch/>
        </p:blipFill>
        <p:spPr>
          <a:xfrm>
            <a:off x="1083151" y="58849"/>
            <a:ext cx="1534040" cy="1441406"/>
          </a:xfrm>
          <a:prstGeom prst="rect">
            <a:avLst/>
          </a:prstGeom>
        </p:spPr>
      </p:pic>
      <p:pic>
        <p:nvPicPr>
          <p:cNvPr id="34" name="Рисунок 33" descr="https://flomaster.club/uploads/posts/2021-11/1637014486_28-flomaster-club-p-poliklinika-raskraska-dlya-detei-krasivie-3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9717" y="927085"/>
            <a:ext cx="1478812" cy="151961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xtLst/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1084" y="89898"/>
            <a:ext cx="1623933" cy="1656250"/>
          </a:xfrm>
          <a:prstGeom prst="rect">
            <a:avLst/>
          </a:prstGeom>
        </p:spPr>
      </p:pic>
      <p:sp>
        <p:nvSpPr>
          <p:cNvPr id="37" name="Овальная выноска 36"/>
          <p:cNvSpPr/>
          <p:nvPr/>
        </p:nvSpPr>
        <p:spPr>
          <a:xfrm>
            <a:off x="3386116" y="1431204"/>
            <a:ext cx="4781382" cy="3613402"/>
          </a:xfrm>
          <a:prstGeom prst="wedgeEllipseCallout">
            <a:avLst>
              <a:gd name="adj1" fmla="val -67174"/>
              <a:gd name="adj2" fmla="val 83859"/>
            </a:avLst>
          </a:prstGeom>
          <a:solidFill>
            <a:srgbClr val="00B0F0"/>
          </a:solidFill>
          <a:ln w="381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Банк </a:t>
            </a:r>
            <a:endParaRPr lang="ru-RU" sz="6000" b="1" dirty="0"/>
          </a:p>
        </p:txBody>
      </p:sp>
      <p:sp>
        <p:nvSpPr>
          <p:cNvPr id="38" name="Стрелка вниз 37"/>
          <p:cNvSpPr/>
          <p:nvPr/>
        </p:nvSpPr>
        <p:spPr>
          <a:xfrm rot="4756186">
            <a:off x="5740991" y="946607"/>
            <a:ext cx="993913" cy="3402669"/>
          </a:xfrm>
          <a:prstGeom prst="downArrow">
            <a:avLst/>
          </a:prstGeom>
          <a:solidFill>
            <a:srgbClr val="00B0F0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 rot="15171650">
            <a:off x="4171734" y="2871810"/>
            <a:ext cx="993913" cy="3402669"/>
          </a:xfrm>
          <a:prstGeom prst="downArrow">
            <a:avLst/>
          </a:prstGeom>
          <a:solidFill>
            <a:srgbClr val="00B0F0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69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30" y="240490"/>
            <a:ext cx="7005828" cy="6480349"/>
          </a:xfrm>
          <a:prstGeom prst="rect">
            <a:avLst/>
          </a:prstGeom>
        </p:spPr>
      </p:pic>
      <p:pic>
        <p:nvPicPr>
          <p:cNvPr id="8" name="Рисунок 7" descr="https://aae.su/wp-content/uploads/2020/11/zagadki_67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76" r="6527"/>
          <a:stretch/>
        </p:blipFill>
        <p:spPr bwMode="auto">
          <a:xfrm>
            <a:off x="589432" y="311972"/>
            <a:ext cx="6781910" cy="6408867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499358" y="2818944"/>
            <a:ext cx="418897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РАБОТА</a:t>
            </a:r>
            <a:endParaRPr lang="ru-RU" sz="8800" dirty="0">
              <a:ln w="28575">
                <a:solidFill>
                  <a:srgbClr val="0080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2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941809" y="2504312"/>
            <a:ext cx="418897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ПОРТАЛ</a:t>
            </a:r>
            <a:endParaRPr lang="ru-RU" sz="8800" dirty="0">
              <a:ln w="28575">
                <a:solidFill>
                  <a:srgbClr val="008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88" y="98320"/>
            <a:ext cx="7275257" cy="66593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930"/>
          <a:stretch/>
        </p:blipFill>
        <p:spPr>
          <a:xfrm>
            <a:off x="541387" y="98320"/>
            <a:ext cx="7275257" cy="655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91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499358" y="2818944"/>
            <a:ext cx="418897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БАНК</a:t>
            </a:r>
            <a:endParaRPr lang="ru-RU" sz="8800" dirty="0">
              <a:ln w="28575">
                <a:solidFill>
                  <a:srgbClr val="008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66527"/>
          <a:stretch/>
        </p:blipFill>
        <p:spPr>
          <a:xfrm>
            <a:off x="5346171" y="292962"/>
            <a:ext cx="2254163" cy="2183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12" y="292962"/>
            <a:ext cx="2338694" cy="64352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9006" y="292962"/>
            <a:ext cx="2357166" cy="64352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928" y="2408513"/>
            <a:ext cx="2242406" cy="22041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66723" t="2252" r="-196" b="-2252"/>
          <a:stretch/>
        </p:blipFill>
        <p:spPr>
          <a:xfrm>
            <a:off x="5305624" y="4609961"/>
            <a:ext cx="2294710" cy="2124557"/>
          </a:xfrm>
          <a:prstGeom prst="rect">
            <a:avLst/>
          </a:prstGeom>
        </p:spPr>
      </p:pic>
      <p:pic>
        <p:nvPicPr>
          <p:cNvPr id="11" name="Рисунок 10" descr="https://kartinkin.net/uploads/posts/2022-03/1646164061_3-kartinkin-net-p-bank-kartinki-dlya-prezentatsii-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45" r="10014"/>
          <a:stretch/>
        </p:blipFill>
        <p:spPr bwMode="auto">
          <a:xfrm>
            <a:off x="734844" y="286619"/>
            <a:ext cx="6764514" cy="6310824"/>
          </a:xfrm>
          <a:prstGeom prst="rect">
            <a:avLst/>
          </a:prstGeom>
          <a:noFill/>
          <a:ln w="76200">
            <a:solidFill>
              <a:schemeClr val="accent4">
                <a:lumMod val="50000"/>
              </a:schemeClr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xmlns="" val="24966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780207" y="374163"/>
            <a:ext cx="1986116" cy="63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П</a:t>
            </a:r>
          </a:p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О</a:t>
            </a:r>
          </a:p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Л</a:t>
            </a:r>
          </a:p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И</a:t>
            </a:r>
          </a:p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Ц</a:t>
            </a:r>
          </a:p>
          <a:p>
            <a:pPr algn="ctr">
              <a:lnSpc>
                <a:spcPts val="69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И</a:t>
            </a:r>
          </a:p>
          <a:p>
            <a:pPr algn="ctr">
              <a:lnSpc>
                <a:spcPts val="6900"/>
              </a:lnSpc>
            </a:pPr>
            <a:r>
              <a:rPr lang="ru-RU" sz="8800" b="1" dirty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Я</a:t>
            </a:r>
            <a:endParaRPr lang="ru-RU" sz="8800" b="1" dirty="0" smtClean="0">
              <a:ln w="28575">
                <a:solidFill>
                  <a:srgbClr val="008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19" y="191699"/>
            <a:ext cx="7178778" cy="6545553"/>
          </a:xfrm>
          <a:prstGeom prst="rect">
            <a:avLst/>
          </a:prstGeom>
        </p:spPr>
      </p:pic>
      <p:pic>
        <p:nvPicPr>
          <p:cNvPr id="10" name="Рисунок 9" descr="https://placepic.ru/wp-content/uploads/2021/11/29-299729_cartoon-traffic-police-car-pattern-elements-police-car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29" r="16857"/>
          <a:stretch/>
        </p:blipFill>
        <p:spPr bwMode="auto">
          <a:xfrm>
            <a:off x="868885" y="139993"/>
            <a:ext cx="7085412" cy="6506612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430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73" y="64008"/>
            <a:ext cx="7439554" cy="672084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86663" y="191699"/>
            <a:ext cx="7305337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В</a:t>
            </a:r>
          </a:p>
          <a:p>
            <a:pPr algn="ctr">
              <a:lnSpc>
                <a:spcPts val="5800"/>
              </a:lnSpc>
            </a:pPr>
            <a:r>
              <a:rPr lang="ru-RU" sz="8800" b="1" dirty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И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К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Т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   О   1 + 1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Р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И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Н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А</a:t>
            </a:r>
          </a:p>
        </p:txBody>
      </p:sp>
      <p:pic>
        <p:nvPicPr>
          <p:cNvPr id="10" name="Рисунок 9" descr="https://school6.edu-nv.ru/files/administrator.school6_edu_nv_ru/2021-2022/%D0%A1%D1%82%D0%B0%D1%82%D1%8C%D0%B8/%D0%98%D0%BD%D1%82%D0%B5%D0%BB%D0%B5%D0%BA%D1%82%D1%83%D0%B0%D0%BB%D1%8C%D0%BD%D0%B0%D1%8F_%D0%B2%D0%B8%D0%BA%D1%82%D0%BE%D1%80%D0%B8%D0%BD%D0%B0_%D0%97%D0%9E%D0%9D%D0%A2_1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904" y="191698"/>
            <a:ext cx="7223759" cy="6510853"/>
          </a:xfrm>
          <a:prstGeom prst="rect">
            <a:avLst/>
          </a:prstGeom>
          <a:noFill/>
          <a:ln w="762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0406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86663" y="191699"/>
            <a:ext cx="7305337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В</a:t>
            </a:r>
          </a:p>
          <a:p>
            <a:pPr algn="ctr">
              <a:lnSpc>
                <a:spcPts val="5800"/>
              </a:lnSpc>
            </a:pPr>
            <a:r>
              <a:rPr lang="ru-RU" sz="8800" b="1" dirty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И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К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Т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О   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  Р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     И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        Н</a:t>
            </a:r>
          </a:p>
          <a:p>
            <a:pPr algn="ctr">
              <a:lnSpc>
                <a:spcPts val="5800"/>
              </a:lnSpc>
            </a:pPr>
            <a:r>
              <a:rPr lang="ru-RU" sz="8800" b="1" dirty="0" smtClean="0">
                <a:ln w="28575">
                  <a:solidFill>
                    <a:srgbClr val="008000"/>
                  </a:solidFill>
                </a:ln>
                <a:solidFill>
                  <a:srgbClr val="FFFF00"/>
                </a:solidFill>
              </a:rPr>
              <a:t>                     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34" y="41555"/>
            <a:ext cx="7523522" cy="6816445"/>
          </a:xfrm>
          <a:prstGeom prst="rect">
            <a:avLst/>
          </a:prstGeom>
        </p:spPr>
      </p:pic>
      <p:pic>
        <p:nvPicPr>
          <p:cNvPr id="6" name="Рисунок 5" descr="https://img.freepik.com/premium-vector/little-girl-who-knows-answer_59690-251.jpg?w=200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345" y="191699"/>
            <a:ext cx="7333959" cy="6563062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xmlns="" val="51691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108</Words>
  <Application>Microsoft Office PowerPoint</Application>
  <PresentationFormat>Произвольный</PresentationFormat>
  <Paragraphs>57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</dc:title>
  <dc:creator>RaGRIS</dc:creator>
  <cp:lastModifiedBy>ChernovaTI</cp:lastModifiedBy>
  <cp:revision>54</cp:revision>
  <dcterms:created xsi:type="dcterms:W3CDTF">2024-10-31T14:28:07Z</dcterms:created>
  <dcterms:modified xsi:type="dcterms:W3CDTF">2025-06-06T10:51:07Z</dcterms:modified>
</cp:coreProperties>
</file>