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73" r:id="rId2"/>
    <p:sldId id="309" r:id="rId3"/>
    <p:sldId id="323" r:id="rId4"/>
    <p:sldId id="328" r:id="rId5"/>
  </p:sldIdLst>
  <p:sldSz cx="9144000" cy="6858000" type="screen4x3"/>
  <p:notesSz cx="6797675" cy="9928225"/>
  <p:embeddedFontLst>
    <p:embeddedFont>
      <p:font typeface="Calibri" pitchFamily="34" charset="0"/>
      <p:regular r:id="rId6"/>
      <p:bold r:id="rId7"/>
      <p:italic r:id="rId8"/>
      <p:boldItalic r:id="rId9"/>
    </p:embeddedFont>
    <p:embeddedFont>
      <p:font typeface="Oswald" charset="-52"/>
      <p:regular r:id="rId10"/>
      <p:bold r:id="rId11"/>
      <p:italic r:id="rId12"/>
      <p:boldItalic r:id="rId13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53C18F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31" autoAdjust="0"/>
    <p:restoredTop sz="94693" autoAdjust="0"/>
  </p:normalViewPr>
  <p:slideViewPr>
    <p:cSldViewPr>
      <p:cViewPr>
        <p:scale>
          <a:sx n="110" d="100"/>
          <a:sy n="110" d="100"/>
        </p:scale>
        <p:origin x="-1938" y="-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557792-6364-480E-BDCF-31439E9D76FE}" type="datetimeFigureOut">
              <a:rPr lang="ru-RU" smtClean="0"/>
              <a:pPr>
                <a:defRPr/>
              </a:pPr>
              <a:t>19.07.2024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865EAE-53FF-40F0-AE16-DC1801C880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2ECC1B-7F68-4AD6-8729-E11915A85A45}" type="datetimeFigureOut">
              <a:rPr lang="ru-RU" smtClean="0"/>
              <a:pPr>
                <a:defRPr/>
              </a:pPr>
              <a:t>19.07.2024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30721-15FC-4B0B-B53E-64015F9F25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48559D-37D4-4EF2-AC80-23A7AD04F4CE}" type="datetimeFigureOut">
              <a:rPr lang="ru-RU" smtClean="0"/>
              <a:pPr>
                <a:defRPr/>
              </a:pPr>
              <a:t>19.07.2024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A9C1B5-1843-4C86-AB2B-A3B7FDF1E15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3A3774-D1F9-434A-BB42-35821387110A}" type="datetimeFigureOut">
              <a:rPr lang="ru-RU" smtClean="0"/>
              <a:pPr>
                <a:defRPr/>
              </a:pPr>
              <a:t>19.07.2024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8B9BDE-C1F2-4F9C-8A47-6DD7C1F2B1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886432-138D-4CE2-A9F2-CDD8605F6165}" type="datetimeFigureOut">
              <a:rPr lang="ru-RU" smtClean="0"/>
              <a:pPr>
                <a:defRPr/>
              </a:pPr>
              <a:t>19.07.2024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1C70CE-1644-423B-81CA-CBB60DBDF1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24D452-6991-44D2-B547-1480F339AA45}" type="datetimeFigureOut">
              <a:rPr lang="ru-RU" smtClean="0"/>
              <a:pPr>
                <a:defRPr/>
              </a:pPr>
              <a:t>19.07.2024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B33BED-0D7B-414C-8542-3BAB3280C8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E0E870-1BEE-4E23-9740-BB501A486BDD}" type="datetimeFigureOut">
              <a:rPr lang="ru-RU" smtClean="0"/>
              <a:pPr>
                <a:defRPr/>
              </a:pPr>
              <a:t>19.07.2024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5C6A4-7808-45E1-B380-281CAECB15E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DDC17A-8D40-4A0A-B9A9-A0B8FDF92361}" type="datetimeFigureOut">
              <a:rPr lang="ru-RU" smtClean="0"/>
              <a:pPr>
                <a:defRPr/>
              </a:pPr>
              <a:t>19.07.2024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3B819C-3981-4AB8-A03A-CEEC9B90B1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C6F516-6474-4400-A518-4FFFC270FA40}" type="datetimeFigureOut">
              <a:rPr lang="ru-RU" smtClean="0"/>
              <a:pPr>
                <a:defRPr/>
              </a:pPr>
              <a:t>19.07.2024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99B1B5-F7C2-45E1-9DBE-E7E315469B3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38A2B6-8EA3-4803-B6EA-D5F3E4F6B516}" type="datetimeFigureOut">
              <a:rPr lang="ru-RU" smtClean="0"/>
              <a:pPr>
                <a:defRPr/>
              </a:pPr>
              <a:t>19.07.2024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4BD6A9-283A-4236-9F3C-5503092F35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AE49E8-09E0-4B7F-BEB9-C38ABAAF536D}" type="datetimeFigureOut">
              <a:rPr lang="ru-RU" smtClean="0"/>
              <a:pPr>
                <a:defRPr/>
              </a:pPr>
              <a:t>19.07.2024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3C322-A81C-46BB-A52B-7E9A5ABC20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A8C651-C893-463C-8DCA-522D39484B46}" type="datetimeFigureOut">
              <a:rPr lang="ru-RU" smtClean="0"/>
              <a:pPr>
                <a:defRPr/>
              </a:pPr>
              <a:t>19.07.2024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BBA9F2E-AA19-461C-81F1-320B985ECB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20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52" name="Picture 3" descr="Y:\Влад\2019\эскизы\заставка копия 7-восстановлено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267744" y="1916832"/>
            <a:ext cx="51845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О внесении изменений в бюджет городского  округа Урай Ханты-Мансийского автономного округа –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Югры</a:t>
            </a: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 на 2024 год и на плановый период 2025 и 2026 годов</a:t>
            </a:r>
          </a:p>
          <a:p>
            <a:pPr algn="ctr"/>
            <a:endParaRPr lang="ru-RU" sz="2400" b="1" dirty="0" smtClean="0">
              <a:latin typeface="Oswald" pitchFamily="2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5589240"/>
            <a:ext cx="4139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charset="-52"/>
                <a:cs typeface="Times New Roman" panose="02020603050405020304" pitchFamily="18" charset="0"/>
              </a:rPr>
              <a:t>Докладчик – Новосёлова Светлана Петровна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swald" charset="-5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028384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657518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620689"/>
            <a:ext cx="914400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99592" y="404664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В бюджет городского округа Урай на 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2025-2026 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годы вносятся следующие изменения</a:t>
            </a:r>
            <a:endParaRPr lang="ru-RU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79912" y="1124744"/>
            <a:ext cx="132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u="sng" dirty="0" smtClean="0">
                <a:latin typeface="Oswald" charset="-52"/>
              </a:rPr>
              <a:t>По доходам</a:t>
            </a:r>
            <a:endParaRPr lang="ru-RU" b="1" i="1" u="sng" dirty="0">
              <a:latin typeface="Oswald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51920" y="3429000"/>
            <a:ext cx="1410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u="sng" dirty="0" smtClean="0">
                <a:latin typeface="Oswald" charset="-52"/>
              </a:rPr>
              <a:t>По расходам</a:t>
            </a:r>
            <a:endParaRPr lang="ru-RU" b="1" i="1" u="sng" dirty="0">
              <a:latin typeface="Oswald" charset="-52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971600" y="1556792"/>
          <a:ext cx="7200800" cy="1296145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1">
                      <a:lumMod val="20000"/>
                      <a:lumOff val="80000"/>
                    </a:schemeClr>
                  </a:outerShdw>
                </a:effectLst>
              </a:tblPr>
              <a:tblGrid>
                <a:gridCol w="3163988"/>
                <a:gridCol w="2072957"/>
                <a:gridCol w="1963855"/>
              </a:tblGrid>
              <a:tr h="297113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Показатель 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корректировки, тыс.руб.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480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Итого доходов, в т.ч.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+15 760,9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+15 930,9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1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Налоговые доходы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+15 760,9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+15 930,9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971600" y="4077072"/>
          <a:ext cx="7200800" cy="1250745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1">
                      <a:lumMod val="20000"/>
                      <a:lumOff val="80000"/>
                    </a:schemeClr>
                  </a:outerShdw>
                </a:effectLst>
              </a:tblPr>
              <a:tblGrid>
                <a:gridCol w="3163988"/>
                <a:gridCol w="2072957"/>
                <a:gridCol w="1963855"/>
              </a:tblGrid>
              <a:tr h="26142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Показатель 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корректировки, тыс.руб.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42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4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Итого расходов, в т. ч.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+15 760,9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+15 930,9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64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Средства местного бюджета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+15 760,9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+15 930,9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101013" cy="720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602724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827584" y="332656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Корректировка расходов на 2024 -2026 годы</a:t>
            </a:r>
            <a:endParaRPr lang="ru-RU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51520" y="1340769"/>
          <a:ext cx="8640960" cy="2084461"/>
        </p:xfrm>
        <a:graphic>
          <a:graphicData uri="http://schemas.openxmlformats.org/drawingml/2006/table">
            <a:tbl>
              <a:tblPr/>
              <a:tblGrid>
                <a:gridCol w="384423"/>
                <a:gridCol w="2169533"/>
                <a:gridCol w="1270731"/>
                <a:gridCol w="4816273"/>
              </a:tblGrid>
              <a:tr h="3549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 МП программы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год,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сумма,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тыс.рублей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95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«Развитие жилищно-коммунального комплекса и повышение энергетической эффективности в городе Урай» на 2019-2030 годы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-2 826,9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Перераспределение экономии средств в результате проведения конкурсных процедур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по объекту «Реконструкция канализационных очистных сооружений в </a:t>
                      </a:r>
                      <a:r>
                        <a:rPr lang="ru-RU" sz="11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г.Урай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»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776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2.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«Развитие транспортной системы города Урай»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+2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826,9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Выполнение работ, связанных с осуществлением регулярных перевозок пассажиров и багажа автомобильным транспортом на городском автобусном маршруте №1 "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Аэропорт-УЭС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1519" y="3789040"/>
          <a:ext cx="8640960" cy="1698402"/>
        </p:xfrm>
        <a:graphic>
          <a:graphicData uri="http://schemas.openxmlformats.org/drawingml/2006/table">
            <a:tbl>
              <a:tblPr/>
              <a:tblGrid>
                <a:gridCol w="432049"/>
                <a:gridCol w="1944070"/>
                <a:gridCol w="980052"/>
                <a:gridCol w="952374"/>
                <a:gridCol w="4332415"/>
              </a:tblGrid>
              <a:tr h="35498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 МП программы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 корректировки, тыс.рублей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5498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год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776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1.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«Развитие транспортной системы города Урай»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+15 760,9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+15 930,9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Выполнение работ, связанных с осуществлением регулярных перевозок пассажиров и багажа автомобильным транспортом на городском автобусном маршруте №1 "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Аэропорт-УЭС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404664"/>
            <a:ext cx="8028384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2656"/>
            <a:ext cx="630121" cy="8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620689"/>
            <a:ext cx="914400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51520" y="1988840"/>
          <a:ext cx="8640960" cy="1800199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1">
                      <a:lumMod val="20000"/>
                      <a:lumOff val="80000"/>
                    </a:schemeClr>
                  </a:outerShdw>
                </a:effectLst>
              </a:tblPr>
              <a:tblGrid>
                <a:gridCol w="2913812"/>
                <a:gridCol w="2009525"/>
                <a:gridCol w="1909049"/>
                <a:gridCol w="1808574"/>
              </a:tblGrid>
              <a:tr h="36968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968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5 845 359,1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3 613 057,9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3 619 366,7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96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6 205 089,6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3 715 798,9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3 723 796,8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11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Дефицит (-)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-359 730,5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-102 741,0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-104 430,1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899592" y="476672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С учетом внесенных изменений уточненные показатели бюджета на 2024 год и на плановый период 2025 и 2026 годов составят</a:t>
            </a:r>
            <a:endParaRPr lang="ru-RU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68344" y="1556792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Oswald" charset="-52"/>
                <a:cs typeface="Times New Roman" pitchFamily="18" charset="0"/>
              </a:rPr>
              <a:t>тыс.рублей</a:t>
            </a:r>
            <a:endParaRPr lang="ru-RU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5067</TotalTime>
  <Words>310</Words>
  <Application>Microsoft Office PowerPoint</Application>
  <PresentationFormat>Экран (4:3)</PresentationFormat>
  <Paragraphs>68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Oswald</vt:lpstr>
      <vt:lpstr>Times New Roman</vt:lpstr>
      <vt:lpstr>Wingdings</vt:lpstr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Кузьменко Владислав Сергеевич</dc:creator>
  <cp:lastModifiedBy>ZorinaLV</cp:lastModifiedBy>
  <cp:revision>487</cp:revision>
  <dcterms:created xsi:type="dcterms:W3CDTF">2014-11-24T09:39:13Z</dcterms:created>
  <dcterms:modified xsi:type="dcterms:W3CDTF">2024-07-19T03:23:04Z</dcterms:modified>
</cp:coreProperties>
</file>