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73" r:id="rId2"/>
    <p:sldId id="309" r:id="rId3"/>
    <p:sldId id="328" r:id="rId4"/>
    <p:sldId id="311" r:id="rId5"/>
    <p:sldId id="323" r:id="rId6"/>
    <p:sldId id="324" r:id="rId7"/>
    <p:sldId id="325" r:id="rId8"/>
    <p:sldId id="327" r:id="rId9"/>
  </p:sldIdLst>
  <p:sldSz cx="9144000" cy="6858000" type="screen4x3"/>
  <p:notesSz cx="6797675" cy="9928225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Oswald" charset="-52"/>
      <p:regular r:id="rId14"/>
      <p:bold r:id="rId15"/>
      <p:italic r:id="rId16"/>
      <p:boldItalic r:id="rId17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3C18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93" autoAdjust="0"/>
  </p:normalViewPr>
  <p:slideViewPr>
    <p:cSldViewPr>
      <p:cViewPr>
        <p:scale>
          <a:sx n="110" d="100"/>
          <a:sy n="110" d="100"/>
        </p:scale>
        <p:origin x="-1938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916832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 внесении изменений в бюджет городского  округа Урай Ханты-Мансийского автономного округа –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Югры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на 2024 год и на плановый период 2025 и 2026 годов</a:t>
            </a:r>
          </a:p>
          <a:p>
            <a:pPr algn="ctr"/>
            <a:endParaRPr lang="ru-RU" sz="2400" b="1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5589240"/>
            <a:ext cx="393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–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02838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57518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763688" y="1556792"/>
          <a:ext cx="5544616" cy="2557634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3281508"/>
                <a:gridCol w="2263108"/>
              </a:tblGrid>
              <a:tr h="217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доходов, в т.ч.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+573 800,3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-2 085,7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Безвозмездные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поступления, в т.ч.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+575 886,0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-Субсидии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+571 685,8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-иные межбюджетные трансферты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+3 831,2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(от ПАО «Нефтяная компания «ЛУКОЙЛ»)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+369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99592" y="404664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В бюджет городского округа Урай на 2024-2026 годы вносятся следующие изменения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7904" y="1052736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доходам</a:t>
            </a:r>
            <a:endParaRPr lang="ru-RU" b="1" i="1" u="sng" dirty="0"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4437112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расходам</a:t>
            </a:r>
            <a:endParaRPr lang="ru-RU" b="1" i="1" u="sng" dirty="0">
              <a:latin typeface="Oswald" charset="-52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63688" y="4797152"/>
          <a:ext cx="5544616" cy="173842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3281508"/>
                <a:gridCol w="2263108"/>
              </a:tblGrid>
              <a:tr h="26142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расходов, в т. 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+573 800,3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Безвозмездые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поступления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+575 886,0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4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Средства местного бюджета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-2 085,7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9"/>
            <a:ext cx="810101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0648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899592" y="47667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5007" y="1700808"/>
          <a:ext cx="8821489" cy="1800200"/>
        </p:xfrm>
        <a:graphic>
          <a:graphicData uri="http://schemas.openxmlformats.org/drawingml/2006/table">
            <a:tbl>
              <a:tblPr/>
              <a:tblGrid>
                <a:gridCol w="386124"/>
                <a:gridCol w="1961531"/>
                <a:gridCol w="1138257"/>
                <a:gridCol w="5335577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73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 деятельности 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-9 437,4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949,8 тыс.руб. (МБ) - единовременная выплата при назначении пенсии за выслугу лет (перераспределение средств за счет экономии)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10 387,2 тыс.руб. (МБ) перераспределения средств, предусмотренных на обеспечение доли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софинансирования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местного бюджета для участия в региональном конкурсе по реализации инициативных проектов (проекты не прошли отбор)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131840" y="1268760"/>
            <a:ext cx="28071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err="1" smtClean="0">
                <a:latin typeface="Oswald" charset="-52"/>
              </a:rPr>
              <a:t>Непрограммные</a:t>
            </a:r>
            <a:r>
              <a:rPr lang="ru-RU" sz="1600" b="1" i="1" dirty="0" smtClean="0">
                <a:latin typeface="Oswald" charset="-52"/>
              </a:rPr>
              <a:t> направления </a:t>
            </a:r>
            <a:endParaRPr lang="ru-RU" sz="1600" b="1" i="1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0101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88424" y="-100012"/>
            <a:ext cx="755576" cy="9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99592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764704"/>
          <a:ext cx="8928992" cy="6047194"/>
        </p:xfrm>
        <a:graphic>
          <a:graphicData uri="http://schemas.openxmlformats.org/drawingml/2006/table">
            <a:tbl>
              <a:tblPr/>
              <a:tblGrid>
                <a:gridCol w="390830"/>
                <a:gridCol w="1841418"/>
                <a:gridCol w="792088"/>
                <a:gridCol w="5904656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0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 муниципальным программам, в том числе</a:t>
                      </a:r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+583 237,7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98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образования и молодежной политики в городе Урай» на 2019-2030 годы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+299 978,3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Увеличены расходы в целом на 299 978,3 тыс.руб.,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295 785,3 тыс.руб. (ОБ) -строительство школы в мкр.1А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483,7 тыс.руб. (ОБ)- организация деятельности молодежных трудовых отрядов (победитель окружного конкурсного отбора по реализации проекта "Лето с пользой!“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369,0 тыс.руб. (ЛУКОЙЛ) - именные премии для учащихся общеобразовательных учреждений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102,0 тыс.руб. (ОБ) - поощрение управленческой команды за эффективную реализацию отдельных полномочий ОМС (ЦМИГИ, ЦМДО,УО)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3238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,3 тыс.руб. (МБ) - подготовка образовательных организаций к новому учебному году (устранение нарушений по антитеррористической защищенности на объектах образования,  устранение предписаний надзорных органов, а также выполнением мероприятий по повышению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энергоэффективности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) (за счет перераспределения общей экономии средств)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3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физической культуры, спорта и туризма в городе Урай и укрепление здоровья граждан города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+1 052,9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«+»25,5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тыс.руб. (ОБ) - поощрение управленческой команды за эффективную реализацию отдельных полномочий ОМС (МАУ ДО СШ «Старт»)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«+»400,0 тыс.руб. (ОБ) - реализация наказов избирателей депутатам Думы Ханты-Мансийского автономного округа -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Югры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- 2 квартал 2024 года (МАУ ДО"СШ "Старт" - оказание финансовой помощи на приобретение боксерского ринга)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«+»27,4 тыс.руб. (МБ) - выполнение работ по тех. присоединению объекта спортивной площадки в мкр.1 в районе ж/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№5 (перераспределение средств с МП"Развитие жилищно-коммунального комплекса и повышение энергетической эффективности в городе Урай" на 2019-2030 годы", экономия в результате конкурсных процедур по объекту "Устройство тротуара по ул.Толстого")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600,0 тыс.руб. (МБ) -приобретение и доставка ограждения для спортивной площадки, расположенной в мкр.2  ж/дома №96 (уточнение перечня наказов избирателей депутатам Думы города Урай)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3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«Культура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+75,5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50,0 тыс.руб. (МБ) - призовой фонд победителю конкурса на разработку логотипа юбилея города Урай (перераспределено за счет экономии средств в результате конкурсных процедур)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«+»25,5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тыс.руб. (ОБ) - поощрение управленческой команды за эффективную реализацию отдельных полномочий ОМС (МАУ «Культура»)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80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«Улучшение жилищных условий жителей, проживающих на территории муниципального образования город Урай» на 2019-2030 годы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+268 360,3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1050" b="1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268 723,9 тыс.руб. (ОБ,МБ) субсидии на реализацию полномочий в области строительства и жилищных отношений (выкуп, приобретение, предоставление участникам СВО)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363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,6» тыс.руб. (ОБ,ФБ) уменьшение годового объема средств на реализацию мероприятий по обеспечению жильем молодых семей (согласно фактической потребности)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01013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3" y="908721"/>
          <a:ext cx="8928993" cy="5390295"/>
        </p:xfrm>
        <a:graphic>
          <a:graphicData uri="http://schemas.openxmlformats.org/drawingml/2006/table">
            <a:tbl>
              <a:tblPr/>
              <a:tblGrid>
                <a:gridCol w="390830"/>
                <a:gridCol w="2205692"/>
                <a:gridCol w="1067270"/>
                <a:gridCol w="5265201"/>
              </a:tblGrid>
              <a:tr h="28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109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+0,3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проведение городского конкурса рисунков на противопожарную, спасательную тематику среди детей дошкольного возраста (перераспределение средств с МП «Профилактика правонарушений на территории города Урай» на 2018-2030 годы экономия по системе звукового обеспечения (улица Ленина)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8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«Профилактика правонарушений на территории города Урай» на 2018-2030 годы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уменьшение ассигнований в результате конкурсных процедур по системе звукового обеспечения (улица Ленина) (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перераспределение средств на МП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годы»)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591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транспортной системы города Урай»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-2 488,2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«+»111,8 тыс.руб. (МБ) - оказание услуг по тех. присоединению объекта "Объездная автомобильная дорога в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 (перераспределение средств с МП «Обеспечение градостроительной деятельности на территории города Урай» на  2018-2030 годы по результатам уточненного расчета НМЦК объект "Устройство сетей наружного освещения по улицам 9 мая и Хвойная")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«-»2600,0 тыс.руб. (МБ) - Перераспределение средств между муниципальными программами, согласно уточненного перечня наказов избирателей депутатам Думы города Урай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«Обеспечение градостроительной деятельности на территории города Урай» на  2018-2030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-111,8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перераспределение экономии средств по результатам уточненного расчета НМЦК объект "Устройство сетей наружного освещения по улицам 9 мая и Хвойная"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03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+60,0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10,0 тыс.руб.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(МБ) - перераспределение экономии средств от проведенного мероприятия "Предприниматель года“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«+» 70,0 тыс.руб. (МБ) - на проведение конкурса на предоставление гранта в форме субсидии субъектам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креативных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индустрий (перераспределение средств за счет экономии)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6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«Информационное общество – Урай» на 2019-2030 годы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перераспределение экономии средств в результате заключения договора по информационному обслуживанию ОМС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741592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99592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764703"/>
          <a:ext cx="9001000" cy="5968365"/>
        </p:xfrm>
        <a:graphic>
          <a:graphicData uri="http://schemas.openxmlformats.org/drawingml/2006/table">
            <a:tbl>
              <a:tblPr/>
              <a:tblGrid>
                <a:gridCol w="390830"/>
                <a:gridCol w="1957164"/>
                <a:gridCol w="782665"/>
                <a:gridCol w="5870341"/>
              </a:tblGrid>
              <a:tr h="354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 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21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+5 776,9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Увеличены расходы в целом на 5 846,9 тыс.руб.,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«+»2553,8тыс.руб. (МБ) – на выплату пенсии за выслугу лет с 15 июня 2022 г. (за счет перераспределения общей экономии средств)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2398,1тыс.руб. (ОБ) –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поощрение управленческой команды за эффективную реализацию отдельных полномочий ОМС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180.0 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тыс.руб. (ОБ) -поощрение мобилизационных групп городского округа Урай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en-US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700,0 тыс.руб. (ОБ) – премия по результатам проведения конкурса "Лучший городской округ по цифровой трансформации" (приобретение оборудования и расходных материалов в сфере ИКТ)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10,0 тыс.руб. (МБ) - приобретение и вручение памятного подарка победителю конкурса "Команда лучших умов безопасности" (перераспределение средств с МП«Развитие малого и среднего предпринимательства, потребительского рынка и сельскохозяйственных товаропроизводителей города Урай» экономии средств от проведенного мероприятия "Предприниматель года")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«+»5,0 тыс.руб. (МБ) – на награждение участников городского конкурса детского рисунка "Безопасный труд глазами детей" (перераспределение экономии средств с МП«Информационное общество – Урай» на 2019-2030 годы в результате заключения договора по информационному обслуживанию ОМС на меньшую сумму)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Уменьшены расходы на «-» 70,0 тыс.руб.,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перераспределение экономии средств по содержанию администрации города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9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жилищно-коммунального комплекса и повышение энергетической эффективности в городе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+9 076,8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Увеличены расходы в целом на 11 176,6 тыс.руб.,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7056,6 тыс.руб. (ОБ,МБ) - на реализацию полномочий в области строительства и жилищных отношений (мероприятие по освобождению земельных участков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для индивидуального жилищного строительства),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253,8 тыс.руб. (МБ) - выполнение работ по ремонту светофорного объекта и дорожного знака по ул.Ленина район МБОУ СОШ №12, восстановление барьерного ограждения по ул.Ленина со стороны магазина дом Хлеба (страховой случай)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643,7 тыс.руб. (МБ) -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организация ремонта муниципального жилищного фонда (перераспределение средств за счет экономии)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 1222,5 тыс.руб. (МБ) - оказание услуг по отлову безнадзорных животных (перераспределение средств за счет экономии)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2000,0 тыс.руб. (МБ) - приобретение и доставка автобусной остановки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мкр.Солнечный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, приобретение и доставка малых архитектурных форм для детской дворовой площадки в районе д.22 ул.Урусова,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мкр.Западный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в районе д.19; асфальтирование площадки в мкр.3 районе ж/домов 28,29,56,57(уточнение перечня наказов избирателей депутатам Думы города Урай)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1" i="1" u="sng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Уменьшены расходы на 2 099,8тыс.руб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. (МБ) -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перераспределение экономии средств в результате конкурсных процедур по содержанию детских городков, городских кладбищ, содержание контейнерных площадок, объектов внешнего благоустройства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9"/>
            <a:ext cx="810101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0648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899592" y="47667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1268760"/>
          <a:ext cx="8928993" cy="1800200"/>
        </p:xfrm>
        <a:graphic>
          <a:graphicData uri="http://schemas.openxmlformats.org/drawingml/2006/table">
            <a:tbl>
              <a:tblPr/>
              <a:tblGrid>
                <a:gridCol w="390830"/>
                <a:gridCol w="1985435"/>
                <a:gridCol w="1152128"/>
                <a:gridCol w="5400600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73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Муниципальная программа «Формирование комфортной  городской среды города Урай»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+1462,0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1437,0 тыс.руб. (МБ) - выполнение ПСД объект "Пешеходная зона в микрорайоне 1А (вдоль территории новой школы)"(перераспределение средств за счет экономии)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25,0 тыс.руб. (МБ) - выполнение работ по изготовлению проекта ледового городка (перераспределение средств с МП "Развитие жилищно-коммунального комплекса и повышение энергетической эффективности в городе Урай" на 2019-2030 годы", экономия в результате конкурсных процедур по объекту "Устройство тротуара по ул.Толстого") 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316416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630121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23728" y="1844824"/>
          <a:ext cx="4964365" cy="208823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938094"/>
                <a:gridCol w="2026271"/>
              </a:tblGrid>
              <a:tr h="428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5 845 359,1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52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6 205 089,6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 (-)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-359 730,5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99592" y="47667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С учетом внесенных изменений уточненные показатели бюджета </a:t>
            </a:r>
          </a:p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на 2024 год составят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60232" y="1412776"/>
            <a:ext cx="9380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тыс.рублей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5031</TotalTime>
  <Words>1676</Words>
  <Application>Microsoft Office PowerPoint</Application>
  <PresentationFormat>Экран (4:3)</PresentationFormat>
  <Paragraphs>151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Oswald</vt:lpstr>
      <vt:lpstr>Times New Roman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476</cp:revision>
  <dcterms:created xsi:type="dcterms:W3CDTF">2014-11-24T09:39:13Z</dcterms:created>
  <dcterms:modified xsi:type="dcterms:W3CDTF">2024-06-21T07:09:58Z</dcterms:modified>
</cp:coreProperties>
</file>