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charts/style2.xml" ContentType="application/vnd.ms-office.chart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charts/style4.xml" ContentType="application/vnd.ms-office.chart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charts/chart19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</p:sldMasterIdLst>
  <p:notesMasterIdLst>
    <p:notesMasterId r:id="rId90"/>
  </p:notesMasterIdLst>
  <p:handoutMasterIdLst>
    <p:handoutMasterId r:id="rId91"/>
  </p:handoutMasterIdLst>
  <p:sldIdLst>
    <p:sldId id="330" r:id="rId3"/>
    <p:sldId id="331" r:id="rId4"/>
    <p:sldId id="332" r:id="rId5"/>
    <p:sldId id="420" r:id="rId6"/>
    <p:sldId id="421" r:id="rId7"/>
    <p:sldId id="422" r:id="rId8"/>
    <p:sldId id="334" r:id="rId9"/>
    <p:sldId id="433" r:id="rId10"/>
    <p:sldId id="434" r:id="rId11"/>
    <p:sldId id="435" r:id="rId12"/>
    <p:sldId id="436" r:id="rId13"/>
    <p:sldId id="437" r:id="rId14"/>
    <p:sldId id="438" r:id="rId15"/>
    <p:sldId id="382" r:id="rId16"/>
    <p:sldId id="339" r:id="rId17"/>
    <p:sldId id="383" r:id="rId18"/>
    <p:sldId id="384" r:id="rId19"/>
    <p:sldId id="448" r:id="rId20"/>
    <p:sldId id="449" r:id="rId21"/>
    <p:sldId id="414" r:id="rId22"/>
    <p:sldId id="415" r:id="rId23"/>
    <p:sldId id="450" r:id="rId24"/>
    <p:sldId id="451" r:id="rId25"/>
    <p:sldId id="430" r:id="rId26"/>
    <p:sldId id="431" r:id="rId27"/>
    <p:sldId id="432" r:id="rId28"/>
    <p:sldId id="328" r:id="rId29"/>
    <p:sldId id="340" r:id="rId30"/>
    <p:sldId id="427" r:id="rId31"/>
    <p:sldId id="439" r:id="rId32"/>
    <p:sldId id="452" r:id="rId33"/>
    <p:sldId id="440" r:id="rId34"/>
    <p:sldId id="442" r:id="rId35"/>
    <p:sldId id="394" r:id="rId36"/>
    <p:sldId id="395" r:id="rId37"/>
    <p:sldId id="424" r:id="rId38"/>
    <p:sldId id="425" r:id="rId39"/>
    <p:sldId id="363" r:id="rId40"/>
    <p:sldId id="397" r:id="rId41"/>
    <p:sldId id="399" r:id="rId42"/>
    <p:sldId id="400" r:id="rId43"/>
    <p:sldId id="341" r:id="rId44"/>
    <p:sldId id="426" r:id="rId45"/>
    <p:sldId id="401" r:id="rId46"/>
    <p:sldId id="365" r:id="rId47"/>
    <p:sldId id="343" r:id="rId48"/>
    <p:sldId id="364" r:id="rId49"/>
    <p:sldId id="342" r:id="rId50"/>
    <p:sldId id="366" r:id="rId51"/>
    <p:sldId id="344" r:id="rId52"/>
    <p:sldId id="367" r:id="rId53"/>
    <p:sldId id="441" r:id="rId54"/>
    <p:sldId id="345" r:id="rId55"/>
    <p:sldId id="368" r:id="rId56"/>
    <p:sldId id="347" r:id="rId57"/>
    <p:sldId id="370" r:id="rId58"/>
    <p:sldId id="371" r:id="rId59"/>
    <p:sldId id="350" r:id="rId60"/>
    <p:sldId id="374" r:id="rId61"/>
    <p:sldId id="353" r:id="rId62"/>
    <p:sldId id="443" r:id="rId63"/>
    <p:sldId id="369" r:id="rId64"/>
    <p:sldId id="348" r:id="rId65"/>
    <p:sldId id="372" r:id="rId66"/>
    <p:sldId id="351" r:id="rId67"/>
    <p:sldId id="373" r:id="rId68"/>
    <p:sldId id="352" r:id="rId69"/>
    <p:sldId id="375" r:id="rId70"/>
    <p:sldId id="354" r:id="rId71"/>
    <p:sldId id="378" r:id="rId72"/>
    <p:sldId id="358" r:id="rId73"/>
    <p:sldId id="376" r:id="rId74"/>
    <p:sldId id="355" r:id="rId75"/>
    <p:sldId id="377" r:id="rId76"/>
    <p:sldId id="356" r:id="rId77"/>
    <p:sldId id="380" r:id="rId78"/>
    <p:sldId id="360" r:id="rId79"/>
    <p:sldId id="381" r:id="rId80"/>
    <p:sldId id="362" r:id="rId81"/>
    <p:sldId id="429" r:id="rId82"/>
    <p:sldId id="419" r:id="rId83"/>
    <p:sldId id="403" r:id="rId84"/>
    <p:sldId id="404" r:id="rId85"/>
    <p:sldId id="445" r:id="rId86"/>
    <p:sldId id="446" r:id="rId87"/>
    <p:sldId id="447" r:id="rId88"/>
    <p:sldId id="405" r:id="rId8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66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3054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18-2020%20&#1075;&#1086;&#1076;&#1099;\&#1074;&#1089;&#1087;&#1086;&#1084;&#1086;&#1075;&#1072;&#1090;&#1077;&#1083;&#1100;&#1085;&#1099;&#1077;%20&#1090;&#1072;&#1073;&#1083;&#1080;&#1094;&#1099;%20&#1082;%20&#1089;&#1083;&#1072;&#1081;&#1076;&#1072;&#1084;%20&#1085;&#1072;%20&#1076;&#1077;&#1087;&#1091;&#1090;&#1072;&#1090;&#1089;&#1082;&#1080;&#1077;%20&#1089;&#1083;&#1091;&#1096;&#1072;&#1085;&#1080;&#110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Динамика индекса промышленного производства по муниципальному образованию город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%  </a:t>
            </a:r>
          </a:p>
        </c:rich>
      </c:tx>
      <c:layout>
        <c:manualLayout>
          <c:xMode val="edge"/>
          <c:yMode val="edge"/>
          <c:x val="0.16816470594302868"/>
          <c:y val="1.9462864439242455E-2"/>
        </c:manualLayout>
      </c:layout>
    </c:title>
    <c:plotArea>
      <c:layout>
        <c:manualLayout>
          <c:layoutTarget val="inner"/>
          <c:xMode val="edge"/>
          <c:yMode val="edge"/>
          <c:x val="8.6560305616248667E-2"/>
          <c:y val="0.25173185784209379"/>
          <c:w val="0.8226808457060949"/>
          <c:h val="0.62106150244732961"/>
        </c:manualLayout>
      </c:layou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F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Лист1!$H$64:$M$64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Лист1!$H$65:$M$65</c:f>
              <c:numCache>
                <c:formatCode>General</c:formatCode>
                <c:ptCount val="6"/>
                <c:pt idx="0">
                  <c:v>103.46000000000002</c:v>
                </c:pt>
                <c:pt idx="1">
                  <c:v>98.82</c:v>
                </c:pt>
                <c:pt idx="2">
                  <c:v>100</c:v>
                </c:pt>
                <c:pt idx="3">
                  <c:v>100.11999999999999</c:v>
                </c:pt>
                <c:pt idx="4">
                  <c:v>100.77</c:v>
                </c:pt>
                <c:pt idx="5">
                  <c:v>101.21000000000002</c:v>
                </c:pt>
              </c:numCache>
            </c:numRef>
          </c:val>
        </c:ser>
        <c:marker val="1"/>
        <c:axId val="203385472"/>
        <c:axId val="203481472"/>
      </c:lineChart>
      <c:catAx>
        <c:axId val="203385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203481472"/>
        <c:crosses val="autoZero"/>
        <c:auto val="1"/>
        <c:lblAlgn val="ctr"/>
        <c:lblOffset val="100"/>
      </c:catAx>
      <c:valAx>
        <c:axId val="203481472"/>
        <c:scaling>
          <c:orientation val="minMax"/>
          <c:min val="9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203385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4.2884990253411491E-2"/>
          <c:w val="0.84636398062182527"/>
          <c:h val="0.76428205246274061"/>
        </c:manualLayout>
      </c:layout>
      <c:bar3DChart>
        <c:barDir val="col"/>
        <c:grouping val="clustered"/>
        <c:ser>
          <c:idx val="0"/>
          <c:order val="0"/>
          <c:tx>
            <c:strRef>
              <c:f>'налоговые доходы'!$B$20</c:f>
              <c:strCache>
                <c:ptCount val="1"/>
                <c:pt idx="0">
                  <c:v>2018 год (отчёт)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доходы'!$B$21:$B$25</c:f>
              <c:numCache>
                <c:formatCode>#,##0.0</c:formatCode>
                <c:ptCount val="5"/>
                <c:pt idx="0">
                  <c:v>481467.9</c:v>
                </c:pt>
                <c:pt idx="1">
                  <c:v>11757.7</c:v>
                </c:pt>
                <c:pt idx="2">
                  <c:v>130273.3</c:v>
                </c:pt>
                <c:pt idx="3">
                  <c:v>27385.5</c:v>
                </c:pt>
                <c:pt idx="4">
                  <c:v>5615.9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доходы'!$C$20</c:f>
              <c:strCache>
                <c:ptCount val="1"/>
                <c:pt idx="0">
                  <c:v>2019 год (план) 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доходы'!$C$21:$C$25</c:f>
              <c:numCache>
                <c:formatCode>#,##0.0</c:formatCode>
                <c:ptCount val="5"/>
                <c:pt idx="0">
                  <c:v>493656.2</c:v>
                </c:pt>
                <c:pt idx="1">
                  <c:v>11050</c:v>
                </c:pt>
                <c:pt idx="2">
                  <c:v>127103.1</c:v>
                </c:pt>
                <c:pt idx="3">
                  <c:v>28962.6</c:v>
                </c:pt>
                <c:pt idx="4">
                  <c:v>6150</c:v>
                </c:pt>
              </c:numCache>
            </c:numRef>
          </c:val>
        </c:ser>
        <c:ser>
          <c:idx val="2"/>
          <c:order val="2"/>
          <c:tx>
            <c:strRef>
              <c:f>'налоговые доходы'!$D$20</c:f>
              <c:strCache>
                <c:ptCount val="1"/>
                <c:pt idx="0">
                  <c:v>2020 год (проект)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доходы'!$D$21:$D$25</c:f>
              <c:numCache>
                <c:formatCode>#,##0.0</c:formatCode>
                <c:ptCount val="5"/>
                <c:pt idx="0">
                  <c:v>672146.3</c:v>
                </c:pt>
                <c:pt idx="1">
                  <c:v>12415.6</c:v>
                </c:pt>
                <c:pt idx="2">
                  <c:v>139878.39999999973</c:v>
                </c:pt>
                <c:pt idx="3">
                  <c:v>58465.8</c:v>
                </c:pt>
                <c:pt idx="4">
                  <c:v>6275</c:v>
                </c:pt>
              </c:numCache>
            </c:numRef>
          </c:val>
        </c:ser>
        <c:ser>
          <c:idx val="3"/>
          <c:order val="3"/>
          <c:tx>
            <c:strRef>
              <c:f>'налоговые доходы'!$E$20</c:f>
              <c:strCache>
                <c:ptCount val="1"/>
                <c:pt idx="0">
                  <c:v>2021 год (проект)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доходы'!$E$21:$E$25</c:f>
              <c:numCache>
                <c:formatCode>#,##0.0</c:formatCode>
                <c:ptCount val="5"/>
                <c:pt idx="0">
                  <c:v>653883.80000000005</c:v>
                </c:pt>
                <c:pt idx="1">
                  <c:v>13818.9</c:v>
                </c:pt>
                <c:pt idx="2">
                  <c:v>142987.30000000002</c:v>
                </c:pt>
                <c:pt idx="3">
                  <c:v>59693.3</c:v>
                </c:pt>
                <c:pt idx="4">
                  <c:v>6285</c:v>
                </c:pt>
              </c:numCache>
            </c:numRef>
          </c:val>
        </c:ser>
        <c:ser>
          <c:idx val="4"/>
          <c:order val="4"/>
          <c:tx>
            <c:strRef>
              <c:f>'налоговые доходы'!$F$20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доходы'!$F$21:$F$25</c:f>
              <c:numCache>
                <c:formatCode>#,##0.0</c:formatCode>
                <c:ptCount val="5"/>
                <c:pt idx="0">
                  <c:v>669968.4</c:v>
                </c:pt>
                <c:pt idx="1">
                  <c:v>13818.9</c:v>
                </c:pt>
                <c:pt idx="2">
                  <c:v>145309.79999999999</c:v>
                </c:pt>
                <c:pt idx="3">
                  <c:v>61721.600000000006</c:v>
                </c:pt>
                <c:pt idx="4">
                  <c:v>6305</c:v>
                </c:pt>
              </c:numCache>
            </c:numRef>
          </c:val>
        </c:ser>
        <c:shape val="cylinder"/>
        <c:axId val="352108544"/>
        <c:axId val="352110080"/>
        <c:axId val="0"/>
      </c:bar3DChart>
      <c:catAx>
        <c:axId val="352108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2110080"/>
        <c:crosses val="autoZero"/>
        <c:auto val="1"/>
        <c:lblAlgn val="ctr"/>
        <c:lblOffset val="100"/>
      </c:catAx>
      <c:valAx>
        <c:axId val="352110080"/>
        <c:scaling>
          <c:orientation val="minMax"/>
        </c:scaling>
        <c:delete val="1"/>
        <c:axPos val="l"/>
        <c:numFmt formatCode="#,##0.0" sourceLinked="1"/>
        <c:tickLblPos val="none"/>
        <c:crossAx val="35210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955302229012424"/>
          <c:y val="2.3719973599791271E-2"/>
          <c:w val="0.27174051004818423"/>
          <c:h val="0.21961658301484244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2.0565584350879667E-2"/>
          <c:y val="4.2087643525793743E-2"/>
          <c:w val="0.97943441564912115"/>
          <c:h val="0.490124316715994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2018 год (отчёт)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Лист1!$B$4:$B$11</c:f>
              <c:numCache>
                <c:formatCode>#,##0.0</c:formatCode>
                <c:ptCount val="4"/>
                <c:pt idx="0">
                  <c:v>99769.4</c:v>
                </c:pt>
                <c:pt idx="1">
                  <c:v>22317.5</c:v>
                </c:pt>
                <c:pt idx="2">
                  <c:v>97.6</c:v>
                </c:pt>
                <c:pt idx="3">
                  <c:v>8088.8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2019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Лист1!$C$4:$C$11</c:f>
              <c:numCache>
                <c:formatCode>#,##0.0</c:formatCode>
                <c:ptCount val="4"/>
                <c:pt idx="0">
                  <c:v>96300.1</c:v>
                </c:pt>
                <c:pt idx="1">
                  <c:v>22307</c:v>
                </c:pt>
                <c:pt idx="2">
                  <c:v>96</c:v>
                </c:pt>
                <c:pt idx="3">
                  <c:v>8400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2020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Лист1!$D$4:$D$11</c:f>
              <c:numCache>
                <c:formatCode>#,##0.0</c:formatCode>
                <c:ptCount val="4"/>
                <c:pt idx="0">
                  <c:v>110936.3</c:v>
                </c:pt>
                <c:pt idx="1">
                  <c:v>20440.099999999969</c:v>
                </c:pt>
                <c:pt idx="2">
                  <c:v>2</c:v>
                </c:pt>
                <c:pt idx="3">
                  <c:v>8500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Лист1!$E$4:$E$11</c:f>
              <c:numCache>
                <c:formatCode>General</c:formatCode>
                <c:ptCount val="4"/>
                <c:pt idx="0" formatCode="#,##0.0">
                  <c:v>132406.70000000001</c:v>
                </c:pt>
                <c:pt idx="2" formatCode="#,##0.0">
                  <c:v>2</c:v>
                </c:pt>
                <c:pt idx="3" formatCode="#,##0.0">
                  <c:v>10578.6</c:v>
                </c:pt>
              </c:numCache>
            </c:numRef>
          </c:val>
        </c:ser>
        <c:ser>
          <c:idx val="4"/>
          <c:order val="4"/>
          <c:tx>
            <c:strRef>
              <c:f>Лист1!$F$3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Лист1!$F$4:$F$11</c:f>
              <c:numCache>
                <c:formatCode>General</c:formatCode>
                <c:ptCount val="4"/>
                <c:pt idx="0" formatCode="#,##0.0">
                  <c:v>134534.5</c:v>
                </c:pt>
                <c:pt idx="2" formatCode="#,##0.0">
                  <c:v>2</c:v>
                </c:pt>
                <c:pt idx="3" formatCode="#,##0.0">
                  <c:v>10773.3</c:v>
                </c:pt>
              </c:numCache>
            </c:numRef>
          </c:val>
        </c:ser>
        <c:shape val="cylinder"/>
        <c:axId val="230003456"/>
        <c:axId val="230004992"/>
        <c:axId val="0"/>
      </c:bar3DChart>
      <c:catAx>
        <c:axId val="230003456"/>
        <c:scaling>
          <c:orientation val="minMax"/>
        </c:scaling>
        <c:axPos val="b"/>
        <c:numFmt formatCode="General" sourceLinked="0"/>
        <c:tickLblPos val="nextTo"/>
        <c:crossAx val="230004992"/>
        <c:crosses val="autoZero"/>
        <c:auto val="1"/>
        <c:lblAlgn val="ctr"/>
        <c:lblOffset val="100"/>
      </c:catAx>
      <c:valAx>
        <c:axId val="230004992"/>
        <c:scaling>
          <c:orientation val="minMax"/>
        </c:scaling>
        <c:delete val="1"/>
        <c:axPos val="l"/>
        <c:numFmt formatCode="#,##0.0" sourceLinked="1"/>
        <c:tickLblPos val="none"/>
        <c:crossAx val="2300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29413663032244"/>
          <c:y val="3.6698016914552545E-3"/>
          <c:w val="0.30640209507076605"/>
          <c:h val="0.19393592766742787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Лист1!$B$43</c:f>
              <c:strCache>
                <c:ptCount val="1"/>
                <c:pt idx="0">
                  <c:v>2018 год (отчёт)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Лист1!$B$44:$B$46</c:f>
              <c:numCache>
                <c:formatCode>General</c:formatCode>
                <c:ptCount val="3"/>
                <c:pt idx="0" formatCode="#,##0.0">
                  <c:v>9441.2999999999847</c:v>
                </c:pt>
                <c:pt idx="2" formatCode="#,##0.0">
                  <c:v>17944.2</c:v>
                </c:pt>
              </c:numCache>
            </c:numRef>
          </c:val>
        </c:ser>
        <c:ser>
          <c:idx val="1"/>
          <c:order val="1"/>
          <c:tx>
            <c:strRef>
              <c:f>Лист1!$C$43</c:f>
              <c:strCache>
                <c:ptCount val="1"/>
                <c:pt idx="0">
                  <c:v>2019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Лист1!$C$44:$C$46</c:f>
              <c:numCache>
                <c:formatCode>General</c:formatCode>
                <c:ptCount val="3"/>
                <c:pt idx="0" formatCode="#,##0.0">
                  <c:v>9602.7999999999847</c:v>
                </c:pt>
                <c:pt idx="2" formatCode="#,##0.0">
                  <c:v>19359.8</c:v>
                </c:pt>
              </c:numCache>
            </c:numRef>
          </c:val>
        </c:ser>
        <c:ser>
          <c:idx val="2"/>
          <c:order val="2"/>
          <c:tx>
            <c:strRef>
              <c:f>Лист1!$D$43</c:f>
              <c:strCache>
                <c:ptCount val="1"/>
                <c:pt idx="0">
                  <c:v>2020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Лист1!$D$44:$D$46</c:f>
              <c:numCache>
                <c:formatCode>#,##0.0</c:formatCode>
                <c:ptCount val="3"/>
                <c:pt idx="0">
                  <c:v>21681</c:v>
                </c:pt>
                <c:pt idx="1">
                  <c:v>16860</c:v>
                </c:pt>
                <c:pt idx="2">
                  <c:v>19924.8</c:v>
                </c:pt>
              </c:numCache>
            </c:numRef>
          </c:val>
        </c:ser>
        <c:ser>
          <c:idx val="3"/>
          <c:order val="3"/>
          <c:tx>
            <c:strRef>
              <c:f>Лист1!$E$43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Лист1!$E$44:$E$46</c:f>
              <c:numCache>
                <c:formatCode>#,##0.0</c:formatCode>
                <c:ptCount val="3"/>
                <c:pt idx="0">
                  <c:v>22353.4</c:v>
                </c:pt>
                <c:pt idx="1">
                  <c:v>17280</c:v>
                </c:pt>
                <c:pt idx="2">
                  <c:v>20059.900000000001</c:v>
                </c:pt>
              </c:numCache>
            </c:numRef>
          </c:val>
        </c:ser>
        <c:ser>
          <c:idx val="4"/>
          <c:order val="4"/>
          <c:tx>
            <c:strRef>
              <c:f>Лист1!$F$43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Лист1!$F$44:$F$46</c:f>
              <c:numCache>
                <c:formatCode>#,##0.0</c:formatCode>
                <c:ptCount val="3"/>
                <c:pt idx="0">
                  <c:v>23822.3</c:v>
                </c:pt>
                <c:pt idx="1">
                  <c:v>17700</c:v>
                </c:pt>
                <c:pt idx="2">
                  <c:v>20199.3</c:v>
                </c:pt>
              </c:numCache>
            </c:numRef>
          </c:val>
        </c:ser>
        <c:shape val="cylinder"/>
        <c:axId val="231727104"/>
        <c:axId val="231728640"/>
        <c:axId val="0"/>
      </c:bar3DChart>
      <c:catAx>
        <c:axId val="231727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31728640"/>
        <c:crosses val="autoZero"/>
        <c:auto val="1"/>
        <c:lblAlgn val="ctr"/>
        <c:lblOffset val="100"/>
      </c:catAx>
      <c:valAx>
        <c:axId val="231728640"/>
        <c:scaling>
          <c:orientation val="minMax"/>
        </c:scaling>
        <c:delete val="1"/>
        <c:axPos val="l"/>
        <c:numFmt formatCode="#,##0.0" sourceLinked="1"/>
        <c:tickLblPos val="none"/>
        <c:crossAx val="2317271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Лист1!$B$48</c:f>
              <c:strCache>
                <c:ptCount val="1"/>
                <c:pt idx="0">
                  <c:v>2018 год (отчёт)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470990552706758E-3"/>
                  <c:y val="0.3238991200056775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Лист1!$B$49:$B$50</c:f>
              <c:numCache>
                <c:formatCode>#,##0.0</c:formatCode>
                <c:ptCount val="2"/>
                <c:pt idx="0">
                  <c:v>136619.6</c:v>
                </c:pt>
                <c:pt idx="1">
                  <c:v>18601.7</c:v>
                </c:pt>
              </c:numCache>
            </c:numRef>
          </c:val>
        </c:ser>
        <c:ser>
          <c:idx val="1"/>
          <c:order val="1"/>
          <c:tx>
            <c:strRef>
              <c:f>Лист1!$C$48</c:f>
              <c:strCache>
                <c:ptCount val="1"/>
                <c:pt idx="0">
                  <c:v>2019 год (план)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7.7354952763533094E-3"/>
                  <c:y val="0.2746101234830743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Лист1!$C$49:$C$50</c:f>
              <c:numCache>
                <c:formatCode>#,##0.0</c:formatCode>
                <c:ptCount val="2"/>
                <c:pt idx="0">
                  <c:v>118207.8</c:v>
                </c:pt>
                <c:pt idx="1">
                  <c:v>10683.2</c:v>
                </c:pt>
              </c:numCache>
            </c:numRef>
          </c:val>
        </c:ser>
        <c:ser>
          <c:idx val="2"/>
          <c:order val="2"/>
          <c:tx>
            <c:strRef>
              <c:f>Лист1!$D$48</c:f>
              <c:strCache>
                <c:ptCount val="1"/>
                <c:pt idx="0">
                  <c:v>2020 год (проект)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7354952763533094E-3"/>
                  <c:y val="0.341502333049464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Лист1!$D$49:$D$50</c:f>
              <c:numCache>
                <c:formatCode>#,##0.0</c:formatCode>
                <c:ptCount val="2"/>
                <c:pt idx="0">
                  <c:v>147651.70000000001</c:v>
                </c:pt>
                <c:pt idx="1">
                  <c:v>6192.1</c:v>
                </c:pt>
              </c:numCache>
            </c:numRef>
          </c:val>
        </c:ser>
        <c:ser>
          <c:idx val="3"/>
          <c:order val="3"/>
          <c:tx>
            <c:strRef>
              <c:f>Лист1!$E$48</c:f>
              <c:strCache>
                <c:ptCount val="1"/>
                <c:pt idx="0">
                  <c:v>2021 год (проект)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6.188396221082651E-3"/>
                  <c:y val="0.281651408700588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Лист1!$E$49:$E$50</c:f>
              <c:numCache>
                <c:formatCode>#,##0.0</c:formatCode>
                <c:ptCount val="2"/>
                <c:pt idx="0">
                  <c:v>144276</c:v>
                </c:pt>
                <c:pt idx="1">
                  <c:v>6194.4</c:v>
                </c:pt>
              </c:numCache>
            </c:numRef>
          </c:val>
        </c:ser>
        <c:ser>
          <c:idx val="4"/>
          <c:order val="4"/>
          <c:tx>
            <c:strRef>
              <c:f>Лист1!$F$48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2376792442165295E-2"/>
                  <c:y val="0.3027752643531333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Лист1!$F$49:$F$50</c:f>
              <c:numCache>
                <c:formatCode>#,##0.0</c:formatCode>
                <c:ptCount val="2"/>
                <c:pt idx="0">
                  <c:v>143114.20000000001</c:v>
                </c:pt>
                <c:pt idx="1">
                  <c:v>6194.7</c:v>
                </c:pt>
              </c:numCache>
            </c:numRef>
          </c:val>
        </c:ser>
        <c:shape val="cylinder"/>
        <c:axId val="323653632"/>
        <c:axId val="323655168"/>
        <c:axId val="0"/>
      </c:bar3DChart>
      <c:catAx>
        <c:axId val="3236536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3655168"/>
        <c:crosses val="autoZero"/>
        <c:auto val="1"/>
        <c:lblAlgn val="ctr"/>
        <c:lblOffset val="100"/>
      </c:catAx>
      <c:valAx>
        <c:axId val="323655168"/>
        <c:scaling>
          <c:orientation val="minMax"/>
        </c:scaling>
        <c:delete val="1"/>
        <c:axPos val="l"/>
        <c:numFmt formatCode="#,##0.0" sourceLinked="1"/>
        <c:tickLblPos val="none"/>
        <c:crossAx val="32365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38482566264419"/>
          <c:y val="1.4914218295365868E-4"/>
          <c:w val="0.19185302162193618"/>
          <c:h val="0.2390330596657442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4.0337483541613796E-2"/>
          <c:w val="0.99971259703782878"/>
          <c:h val="0.772313240627382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Лист1!$B$52</c:f>
              <c:strCache>
                <c:ptCount val="1"/>
                <c:pt idx="0">
                  <c:v>2018 год (отчёт)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2.7557701922008679E-3"/>
                  <c:y val="0.2640271649996539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557701922008679E-3"/>
                  <c:y val="0.3190328243745814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Лист1!$B$53:$B$56</c:f>
              <c:numCache>
                <c:formatCode>#,##0.0</c:formatCode>
                <c:ptCount val="4"/>
                <c:pt idx="0">
                  <c:v>499768.5</c:v>
                </c:pt>
                <c:pt idx="1">
                  <c:v>736132.9</c:v>
                </c:pt>
                <c:pt idx="2">
                  <c:v>1263999</c:v>
                </c:pt>
                <c:pt idx="3">
                  <c:v>42791.199999999997</c:v>
                </c:pt>
              </c:numCache>
            </c:numRef>
          </c:val>
        </c:ser>
        <c:ser>
          <c:idx val="1"/>
          <c:order val="1"/>
          <c:tx>
            <c:strRef>
              <c:f>Лист1!$C$52</c:f>
              <c:strCache>
                <c:ptCount val="1"/>
                <c:pt idx="0">
                  <c:v>2019 год (план)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8.2673105766026059E-3"/>
                  <c:y val="0.297030560624610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Лист1!$C$53:$C$56</c:f>
              <c:numCache>
                <c:formatCode>#,##0.0</c:formatCode>
                <c:ptCount val="4"/>
                <c:pt idx="0">
                  <c:v>531616.6</c:v>
                </c:pt>
                <c:pt idx="1">
                  <c:v>240725.6</c:v>
                </c:pt>
                <c:pt idx="2">
                  <c:v>1323915.4000000004</c:v>
                </c:pt>
                <c:pt idx="3">
                  <c:v>3344.5</c:v>
                </c:pt>
              </c:numCache>
            </c:numRef>
          </c:val>
        </c:ser>
        <c:ser>
          <c:idx val="2"/>
          <c:order val="2"/>
          <c:tx>
            <c:strRef>
              <c:f>Лист1!$D$52</c:f>
              <c:strCache>
                <c:ptCount val="1"/>
                <c:pt idx="0">
                  <c:v>2020 год (проект)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2"/>
              <c:layout>
                <c:manualLayout>
                  <c:x val="4.1336552883013021E-3"/>
                  <c:y val="0.2346908133330253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Лист1!$D$53:$D$56</c:f>
              <c:numCache>
                <c:formatCode>#,##0.0</c:formatCode>
                <c:ptCount val="4"/>
                <c:pt idx="0">
                  <c:v>427223</c:v>
                </c:pt>
                <c:pt idx="1">
                  <c:v>176484.4</c:v>
                </c:pt>
                <c:pt idx="2">
                  <c:v>1493892.7</c:v>
                </c:pt>
                <c:pt idx="3">
                  <c:v>3004.8</c:v>
                </c:pt>
              </c:numCache>
            </c:numRef>
          </c:val>
        </c:ser>
        <c:ser>
          <c:idx val="3"/>
          <c:order val="3"/>
          <c:tx>
            <c:strRef>
              <c:f>Лист1!$E$52</c:f>
              <c:strCache>
                <c:ptCount val="1"/>
                <c:pt idx="0">
                  <c:v>2021 год (проект)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1.377885096100434E-3"/>
                  <c:y val="0.2750282968746393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Лист1!$E$53:$E$56</c:f>
              <c:numCache>
                <c:formatCode>#,##0.0</c:formatCode>
                <c:ptCount val="4"/>
                <c:pt idx="0">
                  <c:v>348004.4</c:v>
                </c:pt>
                <c:pt idx="1">
                  <c:v>163058.29999999999</c:v>
                </c:pt>
                <c:pt idx="2">
                  <c:v>1482474</c:v>
                </c:pt>
                <c:pt idx="3">
                  <c:v>3023.6</c:v>
                </c:pt>
              </c:numCache>
            </c:numRef>
          </c:val>
        </c:ser>
        <c:ser>
          <c:idx val="4"/>
          <c:order val="4"/>
          <c:tx>
            <c:strRef>
              <c:f>Лист1!$F$52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4.1336552883013021E-3"/>
                  <c:y val="0.238357857291353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115403844017401E-3"/>
                  <c:y val="0.212688549583054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Лист1!$F$53:$F$56</c:f>
              <c:numCache>
                <c:formatCode>#,##0.0</c:formatCode>
                <c:ptCount val="4"/>
                <c:pt idx="0">
                  <c:v>362213.9</c:v>
                </c:pt>
                <c:pt idx="1">
                  <c:v>967436.6</c:v>
                </c:pt>
                <c:pt idx="2">
                  <c:v>1487035.6</c:v>
                </c:pt>
                <c:pt idx="3">
                  <c:v>3036.9</c:v>
                </c:pt>
              </c:numCache>
            </c:numRef>
          </c:val>
        </c:ser>
        <c:shape val="cylinder"/>
        <c:axId val="355517568"/>
        <c:axId val="355519104"/>
        <c:axId val="0"/>
      </c:bar3DChart>
      <c:catAx>
        <c:axId val="3555175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5519104"/>
        <c:crosses val="autoZero"/>
        <c:auto val="1"/>
        <c:lblAlgn val="ctr"/>
        <c:lblOffset val="100"/>
      </c:catAx>
      <c:valAx>
        <c:axId val="355519104"/>
        <c:scaling>
          <c:orientation val="minMax"/>
        </c:scaling>
        <c:delete val="1"/>
        <c:axPos val="l"/>
        <c:numFmt formatCode="#,##0.0" sourceLinked="1"/>
        <c:tickLblPos val="none"/>
        <c:crossAx val="35551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48344454782771"/>
          <c:y val="4.0340370977801403E-2"/>
          <c:w val="0.16444544710451703"/>
          <c:h val="0.34891201404449046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8283282565736572E-2"/>
          <c:w val="1"/>
          <c:h val="0.7307874015748037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Лист1!$A$60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Лист1!$B$59:$H$59</c:f>
              <c:strCache>
                <c:ptCount val="5"/>
                <c:pt idx="0">
                  <c:v>отчёт за 2018 год</c:v>
                </c:pt>
                <c:pt idx="1">
                  <c:v>план на 2019 год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Лист1!$B$60:$H$60</c:f>
              <c:numCache>
                <c:formatCode>#,##0.0;[Red]\-#,##0.0;0.0</c:formatCode>
                <c:ptCount val="5"/>
                <c:pt idx="0">
                  <c:v>234895.1</c:v>
                </c:pt>
                <c:pt idx="1">
                  <c:v>226977.19999999998</c:v>
                </c:pt>
                <c:pt idx="2">
                  <c:v>231562.80000000002</c:v>
                </c:pt>
                <c:pt idx="3">
                  <c:v>159108</c:v>
                </c:pt>
                <c:pt idx="4">
                  <c:v>146681.09999999998</c:v>
                </c:pt>
              </c:numCache>
            </c:numRef>
          </c:val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Лист1!$B$59:$H$59</c:f>
              <c:strCache>
                <c:ptCount val="5"/>
                <c:pt idx="0">
                  <c:v>отчёт за 2018 год</c:v>
                </c:pt>
                <c:pt idx="1">
                  <c:v>план на 2019 год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Лист1!$B$61:$H$61</c:f>
              <c:numCache>
                <c:formatCode>#,##0.0;[Red]\-#,##0.0;0.0</c:formatCode>
                <c:ptCount val="5"/>
                <c:pt idx="0">
                  <c:v>860961</c:v>
                </c:pt>
                <c:pt idx="1">
                  <c:v>416601.5</c:v>
                </c:pt>
                <c:pt idx="2">
                  <c:v>365707.6</c:v>
                </c:pt>
                <c:pt idx="3">
                  <c:v>334040.40000000002</c:v>
                </c:pt>
                <c:pt idx="4">
                  <c:v>301582.90000000002</c:v>
                </c:pt>
              </c:numCache>
            </c:numRef>
          </c:val>
        </c:ser>
        <c:ser>
          <c:idx val="2"/>
          <c:order val="2"/>
          <c:tx>
            <c:strRef>
              <c:f>Лист1!$A$62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Лист1!$B$59:$H$59</c:f>
              <c:strCache>
                <c:ptCount val="5"/>
                <c:pt idx="0">
                  <c:v>отчёт за 2018 год</c:v>
                </c:pt>
                <c:pt idx="1">
                  <c:v>план на 2019 год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Лист1!$B$62:$H$62</c:f>
              <c:numCache>
                <c:formatCode>#,##0.0_ ;[Red]\-#,##0.0\ </c:formatCode>
                <c:ptCount val="5"/>
                <c:pt idx="0">
                  <c:v>1963851.1</c:v>
                </c:pt>
                <c:pt idx="1">
                  <c:v>1971211.2</c:v>
                </c:pt>
                <c:pt idx="2">
                  <c:v>2259233.0000000005</c:v>
                </c:pt>
                <c:pt idx="3">
                  <c:v>2209457.3000000003</c:v>
                </c:pt>
                <c:pt idx="4">
                  <c:v>3059019.7000000011</c:v>
                </c:pt>
              </c:numCache>
            </c:numRef>
          </c:val>
        </c:ser>
        <c:ser>
          <c:idx val="3"/>
          <c:order val="3"/>
          <c:tx>
            <c:strRef>
              <c:f>Лист1!$A$63</c:f>
              <c:strCache>
                <c:ptCount val="1"/>
                <c:pt idx="0">
                  <c:v>ПРОЧИЕ ОТРАСЛИ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Лист1!$B$59:$H$59</c:f>
              <c:strCache>
                <c:ptCount val="5"/>
                <c:pt idx="0">
                  <c:v>отчёт за 2018 год</c:v>
                </c:pt>
                <c:pt idx="1">
                  <c:v>план на 2019 год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Лист1!$B$63:$H$63</c:f>
              <c:numCache>
                <c:formatCode>#,##0.0_ ;[Red]\-#,##0.0\ </c:formatCode>
                <c:ptCount val="5"/>
                <c:pt idx="0">
                  <c:v>367385.2</c:v>
                </c:pt>
                <c:pt idx="1">
                  <c:v>356205</c:v>
                </c:pt>
                <c:pt idx="2">
                  <c:v>373708.3</c:v>
                </c:pt>
                <c:pt idx="3">
                  <c:v>408892.69999999995</c:v>
                </c:pt>
                <c:pt idx="4">
                  <c:v>447991.7</c:v>
                </c:pt>
              </c:numCache>
            </c:numRef>
          </c:val>
        </c:ser>
        <c:gapWidth val="76"/>
        <c:gapDepth val="133"/>
        <c:shape val="cylinder"/>
        <c:axId val="353863936"/>
        <c:axId val="353869824"/>
        <c:axId val="0"/>
      </c:bar3DChart>
      <c:catAx>
        <c:axId val="353863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3869824"/>
        <c:crosses val="autoZero"/>
        <c:auto val="1"/>
        <c:lblAlgn val="ctr"/>
        <c:lblOffset val="100"/>
      </c:catAx>
      <c:valAx>
        <c:axId val="3538698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3538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жилых помещений детям сиротам и детям, оставшихся без попечения родителей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007174103237136"/>
          <c:y val="0.39866091267636938"/>
          <c:w val="0.81937270341207369"/>
          <c:h val="0.4953557243639606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0066F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'меры соцподдержки'!$B$1:$D$1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'меры соцподдержки'!$B$2:$D$2</c:f>
              <c:numCache>
                <c:formatCode>#,##0.0</c:formatCode>
                <c:ptCount val="3"/>
                <c:pt idx="0">
                  <c:v>35577.9</c:v>
                </c:pt>
                <c:pt idx="1">
                  <c:v>39322.9</c:v>
                </c:pt>
                <c:pt idx="2">
                  <c:v>41195.4</c:v>
                </c:pt>
              </c:numCache>
            </c:numRef>
          </c:val>
        </c:ser>
        <c:gapWidth val="219"/>
        <c:overlap val="-27"/>
        <c:axId val="158889472"/>
        <c:axId val="158891008"/>
      </c:barChart>
      <c:catAx>
        <c:axId val="15888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8891008"/>
        <c:crosses val="autoZero"/>
        <c:auto val="1"/>
        <c:lblAlgn val="ctr"/>
        <c:lblOffset val="100"/>
      </c:catAx>
      <c:valAx>
        <c:axId val="158891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.0" sourceLinked="1"/>
        <c:majorTickMark val="none"/>
        <c:tickLblPos val="none"/>
        <c:crossAx val="1588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в муниципальную собственность жилых помещений у застройщиков в домах, введенных в эксплуатацию не ранее 2 лет, предшествующих текущему году, или в строящихся домах, в случае, если их строительная готовность составляет не менее 60%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55555555555562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135892388451438"/>
          <c:y val="0.47521813502401139"/>
          <c:w val="0.84030774278215226"/>
          <c:h val="0.4040956550851092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3366F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'меры соцподдержки'!$B$16:$D$16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'меры соцподдержки'!$B$17:$D$17</c:f>
              <c:numCache>
                <c:formatCode>#,##0.0</c:formatCode>
                <c:ptCount val="3"/>
                <c:pt idx="0">
                  <c:v>51290.7</c:v>
                </c:pt>
                <c:pt idx="1">
                  <c:v>38194.6</c:v>
                </c:pt>
                <c:pt idx="2">
                  <c:v>38194.6</c:v>
                </c:pt>
              </c:numCache>
            </c:numRef>
          </c:val>
        </c:ser>
        <c:gapWidth val="219"/>
        <c:overlap val="-27"/>
        <c:axId val="165848192"/>
        <c:axId val="165849728"/>
      </c:barChart>
      <c:catAx>
        <c:axId val="165848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5849728"/>
        <c:crosses val="autoZero"/>
        <c:auto val="1"/>
        <c:lblAlgn val="ctr"/>
        <c:lblOffset val="100"/>
      </c:catAx>
      <c:valAx>
        <c:axId val="165849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658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молодым семьям социальных выплат в виде субсидий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39234470691167"/>
          <c:y val="3.328102210548699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313670166229241"/>
          <c:y val="0.34300925925926018"/>
          <c:w val="0.85297440944882175"/>
          <c:h val="0.5588506124234504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3333F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'меры соцподдержки'!$B$25:$D$25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'меры соцподдержки'!$B$26:$D$26</c:f>
              <c:numCache>
                <c:formatCode>#,##0.0</c:formatCode>
                <c:ptCount val="3"/>
                <c:pt idx="0">
                  <c:v>7357.3</c:v>
                </c:pt>
                <c:pt idx="1">
                  <c:v>7355</c:v>
                </c:pt>
                <c:pt idx="2">
                  <c:v>7520</c:v>
                </c:pt>
              </c:numCache>
            </c:numRef>
          </c:val>
        </c:ser>
        <c:gapWidth val="219"/>
        <c:overlap val="-27"/>
        <c:axId val="165932416"/>
        <c:axId val="165942400"/>
      </c:barChart>
      <c:catAx>
        <c:axId val="165932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5942400"/>
        <c:crosses val="autoZero"/>
        <c:auto val="1"/>
        <c:lblAlgn val="ctr"/>
        <c:lblOffset val="100"/>
      </c:catAx>
      <c:valAx>
        <c:axId val="165942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6593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  <a:sp3d contourW="25400">
          <a:contourClr>
            <a:srgbClr val="4F81BD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444372773584126E-2"/>
          <c:y val="5.3890637880759734E-2"/>
          <c:w val="0.96088898743632212"/>
          <c:h val="0.44235804137427903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6.0125895102563975E-3"/>
                  <c:y val="-4.89914889825085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41965034188142E-3"/>
                  <c:y val="-7.83863823720135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8906378807597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20982517094058E-2"/>
                  <c:y val="-9.30838290667662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Лист5!$B$8:$F$8</c:f>
              <c:strCache>
                <c:ptCount val="5"/>
                <c:pt idx="0">
                  <c:v>отчёт за 2018 год</c:v>
                </c:pt>
                <c:pt idx="1">
                  <c:v>план на 2019 год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58686.9</c:v>
                </c:pt>
                <c:pt idx="1">
                  <c:v>56995.4</c:v>
                </c:pt>
                <c:pt idx="2">
                  <c:v>50506</c:v>
                </c:pt>
                <c:pt idx="3">
                  <c:v>31889.200000000001</c:v>
                </c:pt>
                <c:pt idx="4">
                  <c:v>32309.200000000001</c:v>
                </c:pt>
              </c:numCache>
            </c:numRef>
          </c:val>
          <c:shape val="cylinder"/>
        </c:ser>
        <c:shape val="box"/>
        <c:axId val="208365056"/>
        <c:axId val="208366592"/>
        <c:axId val="0"/>
      </c:bar3DChart>
      <c:catAx>
        <c:axId val="20836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8366592"/>
        <c:crosses val="autoZero"/>
        <c:auto val="1"/>
        <c:lblAlgn val="ctr"/>
        <c:lblOffset val="100"/>
      </c:catAx>
      <c:valAx>
        <c:axId val="20836659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20836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086490659255828"/>
          <c:y val="0.11344397981873475"/>
          <c:w val="0.71768987700067177"/>
          <c:h val="0.47648255783133381"/>
        </c:manualLayout>
      </c:layout>
      <c:barChart>
        <c:barDir val="col"/>
        <c:grouping val="clustered"/>
        <c:ser>
          <c:idx val="0"/>
          <c:order val="0"/>
          <c:tx>
            <c:strRef>
              <c:f>Лист4!$C$18:$D$18</c:f>
              <c:strCache>
                <c:ptCount val="1"/>
                <c:pt idx="0">
                  <c:v>Количество малых и средних предприятий, включая микропредприятия (на конец года), единиц.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Лист4!$E$17:$I$17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Лист4!$E$18:$I$18</c:f>
              <c:numCache>
                <c:formatCode>0</c:formatCode>
                <c:ptCount val="5"/>
                <c:pt idx="0">
                  <c:v>252</c:v>
                </c:pt>
                <c:pt idx="1">
                  <c:v>254</c:v>
                </c:pt>
                <c:pt idx="2">
                  <c:v>257</c:v>
                </c:pt>
                <c:pt idx="3">
                  <c:v>261</c:v>
                </c:pt>
                <c:pt idx="4">
                  <c:v>266</c:v>
                </c:pt>
              </c:numCache>
            </c:numRef>
          </c:val>
        </c:ser>
        <c:ser>
          <c:idx val="1"/>
          <c:order val="1"/>
          <c:tx>
            <c:strRef>
              <c:f>Лист4!$C$19</c:f>
              <c:strCache>
                <c:ptCount val="1"/>
                <c:pt idx="0">
                  <c:v>Среднесписочная численность работников на предприятиях малого и среднего предпринимательства (включая микропредприятия) (без внешних совместителей), человек.</c:v>
                </c:pt>
              </c:strCache>
            </c:strRef>
          </c:tx>
          <c:spPr>
            <a:ln>
              <a:solidFill>
                <a:srgbClr val="B12A0F"/>
              </a:solidFill>
            </a:ln>
          </c:spPr>
          <c:dLbls>
            <c:dLbl>
              <c:idx val="0"/>
              <c:layout>
                <c:manualLayout>
                  <c:x val="-2.6068134806806632E-3"/>
                  <c:y val="1.605521532030722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7333120007321E-3"/>
                  <c:y val="3.2986617413564303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635841056878192E-4"/>
                  <c:y val="1.743430219370730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82870301590592E-3"/>
                  <c:y val="3.99909270600435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611030478955041E-3"/>
                  <c:y val="-2.63374485596708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Лист4!$E$17:$I$17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Лист4!$E$19:$I$19</c:f>
              <c:numCache>
                <c:formatCode>0</c:formatCode>
                <c:ptCount val="5"/>
                <c:pt idx="0">
                  <c:v>2156</c:v>
                </c:pt>
                <c:pt idx="1">
                  <c:v>2158</c:v>
                </c:pt>
                <c:pt idx="2">
                  <c:v>2169</c:v>
                </c:pt>
                <c:pt idx="3">
                  <c:v>2186</c:v>
                </c:pt>
                <c:pt idx="4">
                  <c:v>2207</c:v>
                </c:pt>
              </c:numCache>
            </c:numRef>
          </c:val>
        </c:ser>
        <c:axId val="203859840"/>
        <c:axId val="203861376"/>
      </c:barChart>
      <c:lineChart>
        <c:grouping val="standard"/>
        <c:ser>
          <c:idx val="2"/>
          <c:order val="2"/>
          <c:tx>
            <c:strRef>
              <c:f>Лист4!$C$20</c:f>
              <c:strCache>
                <c:ptCount val="1"/>
                <c:pt idx="0">
                  <c:v>Оборот малых и средних предприятий, включая микропредприятия, млрд.руб.</c:v>
                </c:pt>
              </c:strCache>
            </c:strRef>
          </c:tx>
          <c:spPr>
            <a:ln w="50800"/>
          </c:spPr>
          <c:marker>
            <c:symbol val="circle"/>
            <c:size val="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1.7747440273037547E-2"/>
                  <c:y val="1.96656833824976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Лист4!$E$20:$I$20</c:f>
              <c:numCache>
                <c:formatCode>General</c:formatCode>
                <c:ptCount val="5"/>
                <c:pt idx="0">
                  <c:v>3.3989999999999987</c:v>
                </c:pt>
                <c:pt idx="1">
                  <c:v>3.5749999999999997</c:v>
                </c:pt>
                <c:pt idx="2">
                  <c:v>3.7909999999999999</c:v>
                </c:pt>
                <c:pt idx="3">
                  <c:v>4.0590000000000002</c:v>
                </c:pt>
                <c:pt idx="4">
                  <c:v>4.4820000000000002</c:v>
                </c:pt>
              </c:numCache>
            </c:numRef>
          </c:val>
        </c:ser>
        <c:marker val="1"/>
        <c:axId val="204085888"/>
        <c:axId val="204084352"/>
      </c:lineChart>
      <c:catAx>
        <c:axId val="203859840"/>
        <c:scaling>
          <c:orientation val="minMax"/>
        </c:scaling>
        <c:delete val="1"/>
        <c:axPos val="b"/>
        <c:numFmt formatCode="General" sourceLinked="1"/>
        <c:tickLblPos val="none"/>
        <c:crossAx val="203861376"/>
        <c:crosses val="autoZero"/>
        <c:auto val="1"/>
        <c:lblAlgn val="ctr"/>
        <c:lblOffset val="100"/>
      </c:catAx>
      <c:valAx>
        <c:axId val="203861376"/>
        <c:scaling>
          <c:orientation val="minMax"/>
          <c:min val="0.1"/>
        </c:scaling>
        <c:axPos val="r"/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3859840"/>
        <c:crosses val="max"/>
        <c:crossBetween val="between"/>
      </c:valAx>
      <c:valAx>
        <c:axId val="204084352"/>
        <c:scaling>
          <c:orientation val="minMax"/>
        </c:scaling>
        <c:axPos val="l"/>
        <c:numFmt formatCode="General" sourceLinked="1"/>
        <c:tickLblPos val="nextTo"/>
        <c:crossAx val="204085888"/>
        <c:crosses val="autoZero"/>
        <c:crossBetween val="between"/>
      </c:valAx>
      <c:catAx>
        <c:axId val="204085888"/>
        <c:scaling>
          <c:orientation val="minMax"/>
        </c:scaling>
        <c:delete val="1"/>
        <c:axPos val="b"/>
        <c:tickLblPos val="none"/>
        <c:crossAx val="204084352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470253591305464"/>
          <c:y val="0.65688925669454135"/>
          <c:w val="0.81412436983015957"/>
          <c:h val="0.34311079460122484"/>
        </c:manualLayout>
      </c:layout>
      <c:txPr>
        <a:bodyPr/>
        <a:lstStyle/>
        <a:p>
          <a:pPr>
            <a:defRPr sz="1200" b="0" i="0" u="none" strike="noStrike" baseline="0">
              <a:solidFill>
                <a:srgbClr val="0033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951889403593226E-2"/>
          <c:y val="3.6043958078732202E-2"/>
          <c:w val="0.88817800437632655"/>
          <c:h val="0.789743917342521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92D050"/>
              </a:solidFill>
              <a:ln w="950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E85318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solidFill>
                <a:srgbClr val="D828B6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chemeClr val="accent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3.0672920400148986E-3"/>
                  <c:y val="-5.1121534000247984E-3"/>
                </c:manualLayout>
              </c:layout>
              <c:spPr>
                <a:gradFill rotWithShape="1"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36460200074413E-3"/>
                  <c:y val="-1.2780383500061988E-2"/>
                </c:manualLayout>
              </c:layout>
              <c:spPr>
                <a:gradFill rotWithShape="1"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22430680004959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Calibri" pitchFamily="34" charset="0"/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2288</a:t>
                    </a:r>
                  </a:p>
                </c:rich>
              </c:tx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672920400148986E-3"/>
                  <c:y val="-1.2780383500061988E-2"/>
                </c:manualLayout>
              </c:layout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40005" dist="2286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246607558284591E-16"/>
                  <c:y val="-1.6461133948079885E-2"/>
                </c:manualLayout>
              </c:layout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40005" dist="2286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FFFFFF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336460200074409E-3"/>
                  <c:y val="-9.4063622560457243E-3"/>
                </c:manualLayout>
              </c:layout>
              <c:spPr>
                <a:gradFill flip="none" rotWithShape="1"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  <a:tileRect/>
                </a:gradFill>
                <a:effectLst>
                  <a:outerShdw blurRad="40005" dist="2286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FFFFFF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38100" dist="5080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</c:dLbl>
            <c:dLbl>
              <c:idx val="7"/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38100" dist="5080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</c:dLbl>
            <c:dLbl>
              <c:idx val="8"/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 algn="ctr">
                    <a:defRPr lang="ru-RU" sz="2400" b="1" i="0" u="none" strike="noStrike" kern="1200" baseline="0">
                      <a:solidFill>
                        <a:srgbClr val="FFFFFF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gradFill>
                <a:gsLst>
                  <a:gs pos="100000">
                    <a:srgbClr val="000099"/>
                  </a:gs>
                  <a:gs pos="50000">
                    <a:srgbClr val="000099"/>
                  </a:gs>
                  <a:gs pos="100000">
                    <a:srgbClr val="BBE0E3">
                      <a:shade val="100000"/>
                      <a:satMod val="115000"/>
                    </a:srgb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746</c:v>
                </c:pt>
                <c:pt idx="1">
                  <c:v>1007</c:v>
                </c:pt>
                <c:pt idx="2">
                  <c:v>2288</c:v>
                </c:pt>
                <c:pt idx="3">
                  <c:v>2376</c:v>
                </c:pt>
                <c:pt idx="4">
                  <c:v>4487</c:v>
                </c:pt>
                <c:pt idx="5">
                  <c:v>4567</c:v>
                </c:pt>
                <c:pt idx="6">
                  <c:v>4830</c:v>
                </c:pt>
                <c:pt idx="7">
                  <c:v>4881</c:v>
                </c:pt>
                <c:pt idx="8">
                  <c:v>5842</c:v>
                </c:pt>
              </c:numCache>
            </c:numRef>
          </c:val>
        </c:ser>
        <c:dLbls>
          <c:showVal val="1"/>
        </c:dLbls>
        <c:gapWidth val="75"/>
        <c:axId val="213807104"/>
        <c:axId val="213793024"/>
      </c:barChart>
      <c:valAx>
        <c:axId val="213793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38100">
            <a:solidFill>
              <a:schemeClr val="bg1"/>
            </a:solidFill>
          </a:ln>
        </c:spPr>
        <c:txPr>
          <a:bodyPr/>
          <a:lstStyle/>
          <a:p>
            <a:pPr>
              <a:defRPr sz="1600" baseline="0">
                <a:solidFill>
                  <a:schemeClr val="tx1"/>
                </a:solidFill>
              </a:defRPr>
            </a:pPr>
            <a:endParaRPr lang="ru-RU"/>
          </a:p>
        </c:txPr>
        <c:crossAx val="213807104"/>
        <c:crosses val="autoZero"/>
        <c:crossBetween val="between"/>
      </c:valAx>
      <c:catAx>
        <c:axId val="2138071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13793024"/>
        <c:crosses val="autoZero"/>
        <c:auto val="1"/>
        <c:lblAlgn val="ctr"/>
        <c:lblOffset val="100"/>
      </c:cat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8.6337146114200208E-2"/>
          <c:y val="0.83800873976965518"/>
          <c:w val="0.89480613265192754"/>
          <c:h val="0.15841276895159889"/>
        </c:manualLayout>
      </c:layout>
      <c:txPr>
        <a:bodyPr/>
        <a:lstStyle/>
        <a:p>
          <a:pPr>
            <a:defRPr sz="1600" b="1" baseline="0">
              <a:solidFill>
                <a:schemeClr val="tx1"/>
              </a:solidFill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r>
              <a:rPr lang="ru-RU" sz="2000" b="1" i="0" baseline="0" dirty="0" smtClean="0">
                <a:solidFill>
                  <a:schemeClr val="tx1"/>
                </a:solidFill>
              </a:rPr>
              <a:t>«100 предложений в народный бюджет» (на 2020 год)</a:t>
            </a:r>
            <a:endParaRPr lang="ru-RU" sz="2000" b="1" i="0" baseline="0" dirty="0">
              <a:solidFill>
                <a:schemeClr val="tx1"/>
              </a:solidFill>
            </a:endParaRPr>
          </a:p>
        </c:rich>
      </c:tx>
      <c:layout/>
      <c:spPr>
        <a:ln>
          <a:solidFill>
            <a:schemeClr val="accent1"/>
          </a:solidFill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EF11C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E76319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33CD4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Иное</c:v>
                </c:pt>
                <c:pt idx="1">
                  <c:v>Спорт</c:v>
                </c:pt>
                <c:pt idx="2">
                  <c:v>Культура и искусство</c:v>
                </c:pt>
                <c:pt idx="3">
                  <c:v>Благоустройство</c:v>
                </c:pt>
                <c:pt idx="4">
                  <c:v>Образование</c:v>
                </c:pt>
                <c:pt idx="5">
                  <c:v>Жилищное строительство</c:v>
                </c:pt>
                <c:pt idx="6">
                  <c:v>ЖКХ</c:v>
                </c:pt>
                <c:pt idx="7">
                  <c:v>Здравоохранение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1.6</c:v>
                </c:pt>
                <c:pt idx="1">
                  <c:v>5.9</c:v>
                </c:pt>
                <c:pt idx="2">
                  <c:v>6.3</c:v>
                </c:pt>
                <c:pt idx="3">
                  <c:v>12.7</c:v>
                </c:pt>
                <c:pt idx="4">
                  <c:v>16.5</c:v>
                </c:pt>
                <c:pt idx="5">
                  <c:v>18</c:v>
                </c:pt>
                <c:pt idx="6">
                  <c:v>18.2</c:v>
                </c:pt>
                <c:pt idx="7">
                  <c:v>20.7</c:v>
                </c:pt>
              </c:numCache>
            </c:numRef>
          </c:val>
        </c:ser>
        <c:axId val="76454144"/>
        <c:axId val="213753856"/>
      </c:barChart>
      <c:catAx>
        <c:axId val="764541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213753856"/>
        <c:crosses val="autoZero"/>
        <c:auto val="1"/>
        <c:lblAlgn val="ctr"/>
        <c:lblOffset val="100"/>
      </c:catAx>
      <c:valAx>
        <c:axId val="2137538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76454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Лист5!$B$12</c:f>
              <c:strCache>
                <c:ptCount val="1"/>
                <c:pt idx="0">
                  <c:v>оборот розничной торговли, %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8.8154269972452719E-3"/>
                  <c:y val="-2.22222222222222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096096096096786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Лист5!$C$12:$F$12</c:f>
              <c:numCache>
                <c:formatCode>0.0</c:formatCode>
                <c:ptCount val="4"/>
                <c:pt idx="0">
                  <c:v>100</c:v>
                </c:pt>
                <c:pt idx="1">
                  <c:v>100.6</c:v>
                </c:pt>
                <c:pt idx="2">
                  <c:v>100.8</c:v>
                </c:pt>
                <c:pt idx="3">
                  <c:v>100.6</c:v>
                </c:pt>
              </c:numCache>
            </c:numRef>
          </c:val>
        </c:ser>
        <c:ser>
          <c:idx val="1"/>
          <c:order val="1"/>
          <c:tx>
            <c:strRef>
              <c:f>Лист5!$B$13</c:f>
              <c:strCache>
                <c:ptCount val="1"/>
                <c:pt idx="0">
                  <c:v>объем платных услуг, %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9.6096096096096786E-3"/>
                  <c:y val="6.206663657488704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096096096096786E-3"/>
                  <c:y val="9.7664543524416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072072072072073E-3"/>
                  <c:y val="0.11040339702760055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072072072072073E-3"/>
                  <c:y val="0.1571125265392780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Лист5!$E$4:$I$4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Лист5!$C$13:$F$13</c:f>
              <c:numCache>
                <c:formatCode>0.0</c:formatCode>
                <c:ptCount val="4"/>
                <c:pt idx="0">
                  <c:v>100.1</c:v>
                </c:pt>
                <c:pt idx="1">
                  <c:v>100.8</c:v>
                </c:pt>
                <c:pt idx="2">
                  <c:v>100.1</c:v>
                </c:pt>
                <c:pt idx="3">
                  <c:v>100.1</c:v>
                </c:pt>
              </c:numCache>
            </c:numRef>
          </c:val>
        </c:ser>
        <c:axId val="204538240"/>
        <c:axId val="204539776"/>
      </c:barChart>
      <c:lineChart>
        <c:grouping val="standard"/>
        <c:ser>
          <c:idx val="3"/>
          <c:order val="2"/>
          <c:tx>
            <c:strRef>
              <c:f>Лист5!$B$5</c:f>
              <c:strCache>
                <c:ptCount val="1"/>
                <c:pt idx="0">
                  <c:v>индекс потребительстких цен,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375367651907836E-2"/>
                  <c:y val="2.59259259259259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47506561679922E-2"/>
                  <c:y val="-1.21022451811357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357924853987839E-2"/>
                  <c:y val="-5.92594078606418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9723991507430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Лист5!$F$4:$H$4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Лист5!$E$5:$H$5</c:f>
              <c:numCache>
                <c:formatCode>0.0</c:formatCode>
                <c:ptCount val="4"/>
                <c:pt idx="0" formatCode="General">
                  <c:v>105</c:v>
                </c:pt>
                <c:pt idx="1">
                  <c:v>103.7</c:v>
                </c:pt>
                <c:pt idx="2" formatCode="General">
                  <c:v>104</c:v>
                </c:pt>
                <c:pt idx="3" formatCode="General">
                  <c:v>104</c:v>
                </c:pt>
              </c:numCache>
            </c:numRef>
          </c:val>
        </c:ser>
        <c:marker val="1"/>
        <c:axId val="204541312"/>
        <c:axId val="204567680"/>
      </c:lineChart>
      <c:catAx>
        <c:axId val="2045382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4539776"/>
        <c:crosses val="autoZero"/>
        <c:auto val="1"/>
        <c:lblAlgn val="ctr"/>
        <c:lblOffset val="100"/>
      </c:catAx>
      <c:valAx>
        <c:axId val="20453977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4538240"/>
        <c:crosses val="autoZero"/>
        <c:crossBetween val="between"/>
      </c:valAx>
      <c:catAx>
        <c:axId val="204541312"/>
        <c:scaling>
          <c:orientation val="minMax"/>
        </c:scaling>
        <c:delete val="1"/>
        <c:axPos val="b"/>
        <c:numFmt formatCode="General" sourceLinked="1"/>
        <c:tickLblPos val="none"/>
        <c:crossAx val="204567680"/>
        <c:crosses val="autoZero"/>
        <c:auto val="1"/>
        <c:lblAlgn val="ctr"/>
        <c:lblOffset val="100"/>
      </c:catAx>
      <c:valAx>
        <c:axId val="204567680"/>
        <c:scaling>
          <c:orientation val="minMax"/>
        </c:scaling>
        <c:axPos val="r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4541312"/>
        <c:crosses val="max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07125681616842"/>
          <c:y val="0.84043660051881364"/>
          <c:w val="0.7353461320479594"/>
          <c:h val="0.15614446719323974"/>
        </c:manualLayout>
      </c:layout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16337237039026"/>
          <c:y val="3.7679366769515762E-2"/>
          <c:w val="0.8278565179352575"/>
          <c:h val="0.56319976008067663"/>
        </c:manualLayout>
      </c:layout>
      <c:barChart>
        <c:barDir val="col"/>
        <c:grouping val="clustered"/>
        <c:ser>
          <c:idx val="0"/>
          <c:order val="0"/>
          <c:tx>
            <c:strRef>
              <c:f>Лист9!$B$5:$C$5</c:f>
              <c:strCache>
                <c:ptCount val="1"/>
                <c:pt idx="0">
                  <c:v>Объем работ, выполненных по виду деятельности "Строительство" в ценах соответствующих лет; млн руб.</c:v>
                </c:pt>
              </c:strCache>
            </c:strRef>
          </c:tx>
          <c:dLbls>
            <c:dLbl>
              <c:idx val="0"/>
              <c:layout>
                <c:manualLayout>
                  <c:x val="7.3487205125356524E-3"/>
                  <c:y val="5.7776147477866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495735041785492E-3"/>
                  <c:y val="6.9939546946890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29803968141473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47867520892738E-2"/>
                  <c:y val="6.0816997345122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5.7776147477866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5143796283171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F0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Лист9!$D$4:$I$4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Лист9!$D$5:$I$5</c:f>
              <c:numCache>
                <c:formatCode>General</c:formatCode>
                <c:ptCount val="6"/>
                <c:pt idx="0">
                  <c:v>491.46999999999969</c:v>
                </c:pt>
                <c:pt idx="1">
                  <c:v>552.87</c:v>
                </c:pt>
                <c:pt idx="2">
                  <c:v>587.21</c:v>
                </c:pt>
                <c:pt idx="3" formatCode="0.00">
                  <c:v>618.29999999999995</c:v>
                </c:pt>
                <c:pt idx="4" formatCode="0.00">
                  <c:v>662.2</c:v>
                </c:pt>
                <c:pt idx="5" formatCode="0.00">
                  <c:v>724.4</c:v>
                </c:pt>
              </c:numCache>
            </c:numRef>
          </c:val>
        </c:ser>
        <c:axId val="204719232"/>
        <c:axId val="204720768"/>
      </c:barChart>
      <c:barChart>
        <c:barDir val="col"/>
        <c:grouping val="clustered"/>
        <c:ser>
          <c:idx val="2"/>
          <c:order val="2"/>
          <c:tx>
            <c:strRef>
              <c:f>Лист9!$B$8:$C$8</c:f>
              <c:strCache>
                <c:ptCount val="1"/>
                <c:pt idx="0">
                  <c:v>Ввод в действие жилых домов тыс. кв. м общей площади</c:v>
                </c:pt>
              </c:strCache>
            </c:strRef>
          </c:tx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Лист9!$D$8:$I$8</c:f>
              <c:numCache>
                <c:formatCode>General</c:formatCode>
                <c:ptCount val="6"/>
                <c:pt idx="0">
                  <c:v>11.94</c:v>
                </c:pt>
                <c:pt idx="1">
                  <c:v>15.307</c:v>
                </c:pt>
                <c:pt idx="2">
                  <c:v>18.3</c:v>
                </c:pt>
                <c:pt idx="3">
                  <c:v>17.100000000000001</c:v>
                </c:pt>
                <c:pt idx="4">
                  <c:v>16.2</c:v>
                </c:pt>
                <c:pt idx="5">
                  <c:v>18.100000000000001</c:v>
                </c:pt>
              </c:numCache>
            </c:numRef>
          </c:val>
        </c:ser>
        <c:axId val="204937088"/>
        <c:axId val="204935552"/>
      </c:barChart>
      <c:lineChart>
        <c:grouping val="standard"/>
        <c:ser>
          <c:idx val="1"/>
          <c:order val="1"/>
          <c:tx>
            <c:strRef>
              <c:f>Лист9!$B$6:$C$6</c:f>
              <c:strCache>
                <c:ptCount val="1"/>
                <c:pt idx="0">
                  <c:v>Индекс физического объема работ, выполненных по виду деятельности "Строительство" % к предыдущему году в сопоставимых ценах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"/>
                  <c:y val="-6.08169973451229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816657583521778E-17"/>
                  <c:y val="-3.0408498672561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64901984070737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Лист9!$D$6:$I$6</c:f>
              <c:numCache>
                <c:formatCode>General</c:formatCode>
                <c:ptCount val="6"/>
                <c:pt idx="0">
                  <c:v>99.03</c:v>
                </c:pt>
                <c:pt idx="1">
                  <c:v>106.93</c:v>
                </c:pt>
                <c:pt idx="2">
                  <c:v>100.48</c:v>
                </c:pt>
                <c:pt idx="3">
                  <c:v>99.81</c:v>
                </c:pt>
                <c:pt idx="4">
                  <c:v>101.61</c:v>
                </c:pt>
                <c:pt idx="5">
                  <c:v>104.08</c:v>
                </c:pt>
              </c:numCache>
            </c:numRef>
          </c:val>
        </c:ser>
        <c:marker val="1"/>
        <c:axId val="204937088"/>
        <c:axId val="204935552"/>
      </c:lineChart>
      <c:catAx>
        <c:axId val="204719232"/>
        <c:scaling>
          <c:orientation val="minMax"/>
        </c:scaling>
        <c:axPos val="b"/>
        <c:numFmt formatCode="General" sourceLinked="1"/>
        <c:tickLblPos val="nextTo"/>
        <c:crossAx val="204720768"/>
        <c:crosses val="autoZero"/>
        <c:auto val="1"/>
        <c:lblAlgn val="ctr"/>
        <c:lblOffset val="100"/>
      </c:catAx>
      <c:valAx>
        <c:axId val="204720768"/>
        <c:scaling>
          <c:orientation val="minMax"/>
        </c:scaling>
        <c:axPos val="l"/>
        <c:majorGridlines/>
        <c:numFmt formatCode="General" sourceLinked="1"/>
        <c:tickLblPos val="nextTo"/>
        <c:crossAx val="204719232"/>
        <c:crosses val="autoZero"/>
        <c:crossBetween val="between"/>
      </c:valAx>
      <c:valAx>
        <c:axId val="204935552"/>
        <c:scaling>
          <c:orientation val="minMax"/>
        </c:scaling>
        <c:axPos val="r"/>
        <c:numFmt formatCode="General" sourceLinked="1"/>
        <c:tickLblPos val="nextTo"/>
        <c:crossAx val="204937088"/>
        <c:crosses val="max"/>
        <c:crossBetween val="between"/>
      </c:valAx>
      <c:catAx>
        <c:axId val="204937088"/>
        <c:scaling>
          <c:orientation val="minMax"/>
        </c:scaling>
        <c:delete val="1"/>
        <c:axPos val="b"/>
        <c:tickLblPos val="none"/>
        <c:crossAx val="204935552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7624890638670156E-2"/>
          <c:y val="0.68259196150659263"/>
          <c:w val="0.88475000000000004"/>
          <c:h val="0.2990316688950269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Лист7!$B$11</c:f>
              <c:strCache>
                <c:ptCount val="1"/>
                <c:pt idx="0">
                  <c:v>Численность экономическо активного населения, тыс.человек</c:v>
                </c:pt>
              </c:strCache>
            </c:strRef>
          </c:tx>
          <c:spPr>
            <a:solidFill>
              <a:srgbClr val="0033C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Лист7!$C$10:$G$10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Лист7!$C$11:$G$11</c:f>
              <c:numCache>
                <c:formatCode>General</c:formatCode>
                <c:ptCount val="5"/>
                <c:pt idx="0">
                  <c:v>27.55</c:v>
                </c:pt>
                <c:pt idx="1">
                  <c:v>27.610000000000031</c:v>
                </c:pt>
                <c:pt idx="2">
                  <c:v>27.650000000000031</c:v>
                </c:pt>
                <c:pt idx="3" formatCode="0.00">
                  <c:v>27.7</c:v>
                </c:pt>
                <c:pt idx="4">
                  <c:v>27.759999999999987</c:v>
                </c:pt>
              </c:numCache>
            </c:numRef>
          </c:val>
        </c:ser>
        <c:ser>
          <c:idx val="1"/>
          <c:order val="1"/>
          <c:tx>
            <c:strRef>
              <c:f>Лист7!$B$12</c:f>
              <c:strCache>
                <c:ptCount val="1"/>
                <c:pt idx="0">
                  <c:v>Численность занятых в экономике, тыс. человек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2.5000000000000001E-2"/>
                  <c:y val="4.629629629629650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964E-2"/>
                  <c:y val="4.629629629629650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3333333333334E-2"/>
                  <c:y val="4.2437781360067313E-1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964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0034995626E-2"/>
                  <c:y val="-1.38888888888889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Лист7!$C$10:$G$10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Лист7!$C$12:$G$12</c:f>
              <c:numCache>
                <c:formatCode>General</c:formatCode>
                <c:ptCount val="5"/>
                <c:pt idx="0">
                  <c:v>22.1</c:v>
                </c:pt>
                <c:pt idx="1">
                  <c:v>22.14</c:v>
                </c:pt>
                <c:pt idx="2">
                  <c:v>22.22</c:v>
                </c:pt>
                <c:pt idx="3">
                  <c:v>22.37</c:v>
                </c:pt>
                <c:pt idx="4">
                  <c:v>22.53</c:v>
                </c:pt>
              </c:numCache>
            </c:numRef>
          </c:val>
        </c:ser>
        <c:axId val="205304576"/>
        <c:axId val="205306112"/>
      </c:barChart>
      <c:catAx>
        <c:axId val="2053045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5306112"/>
        <c:crosses val="autoZero"/>
        <c:auto val="1"/>
        <c:lblAlgn val="ctr"/>
        <c:lblOffset val="100"/>
      </c:catAx>
      <c:valAx>
        <c:axId val="20530611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5304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76334208223974E-2"/>
          <c:y val="0.7563437395844933"/>
          <c:w val="0.88190926981813511"/>
          <c:h val="0.21587848263773224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Лист7!$B$5</c:f>
              <c:strCache>
                <c:ptCount val="1"/>
                <c:pt idx="0">
                  <c:v>Численность официально зарегистрированных безработных, тыс. человек</c:v>
                </c:pt>
              </c:strCache>
            </c:strRef>
          </c:tx>
          <c:spPr>
            <a:solidFill>
              <a:srgbClr val="000099"/>
            </a:solidFill>
          </c:spPr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Лист7!$C$5:$G$5</c:f>
              <c:numCache>
                <c:formatCode>General</c:formatCode>
                <c:ptCount val="5"/>
                <c:pt idx="0">
                  <c:v>9.8000000000000226E-2</c:v>
                </c:pt>
                <c:pt idx="1">
                  <c:v>0.115</c:v>
                </c:pt>
                <c:pt idx="2">
                  <c:v>0.10500000000000002</c:v>
                </c:pt>
                <c:pt idx="3">
                  <c:v>0.10500000000000002</c:v>
                </c:pt>
                <c:pt idx="4">
                  <c:v>0.10500000000000002</c:v>
                </c:pt>
              </c:numCache>
            </c:numRef>
          </c:val>
        </c:ser>
        <c:axId val="205345536"/>
        <c:axId val="205347072"/>
      </c:barChart>
      <c:lineChart>
        <c:grouping val="standard"/>
        <c:ser>
          <c:idx val="1"/>
          <c:order val="1"/>
          <c:tx>
            <c:strRef>
              <c:f>Лист7!$B$6</c:f>
              <c:strCache>
                <c:ptCount val="1"/>
                <c:pt idx="0">
                  <c:v>Уровень зарегистрированной безработицы в городе Урай, %</c:v>
                </c:pt>
              </c:strCache>
            </c:strRef>
          </c:tx>
          <c:spPr>
            <a:ln>
              <a:solidFill>
                <a:srgbClr val="FA303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083584988873472E-2"/>
                  <c:y val="7.96060538728021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21067019489419E-2"/>
                  <c:y val="0.14678703628889744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2722896109187E-2"/>
                  <c:y val="7.36745790871720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856010948278381E-2"/>
                  <c:y val="7.45766253244589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468217336120902E-2"/>
                  <c:y val="8.01678601367529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Лист7!$C$6:$G$6</c:f>
              <c:numCache>
                <c:formatCode>General</c:formatCode>
                <c:ptCount val="5"/>
                <c:pt idx="0">
                  <c:v>0.36000000000000032</c:v>
                </c:pt>
                <c:pt idx="1">
                  <c:v>0.41000000000000031</c:v>
                </c:pt>
                <c:pt idx="2">
                  <c:v>0.38000000000000089</c:v>
                </c:pt>
                <c:pt idx="3">
                  <c:v>0.38000000000000089</c:v>
                </c:pt>
                <c:pt idx="4">
                  <c:v>0.38000000000000089</c:v>
                </c:pt>
              </c:numCache>
            </c:numRef>
          </c:val>
        </c:ser>
        <c:marker val="1"/>
        <c:axId val="205361152"/>
        <c:axId val="205362688"/>
      </c:lineChart>
      <c:catAx>
        <c:axId val="2053455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5347072"/>
        <c:crosses val="autoZero"/>
        <c:auto val="1"/>
        <c:lblAlgn val="ctr"/>
        <c:lblOffset val="100"/>
      </c:catAx>
      <c:valAx>
        <c:axId val="20534707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5345536"/>
        <c:crosses val="autoZero"/>
        <c:crossBetween val="between"/>
      </c:valAx>
      <c:catAx>
        <c:axId val="205361152"/>
        <c:scaling>
          <c:orientation val="minMax"/>
        </c:scaling>
        <c:delete val="1"/>
        <c:axPos val="b"/>
        <c:numFmt formatCode="General" sourceLinked="1"/>
        <c:tickLblPos val="none"/>
        <c:crossAx val="205362688"/>
        <c:crosses val="autoZero"/>
        <c:auto val="1"/>
        <c:lblAlgn val="ctr"/>
        <c:lblOffset val="100"/>
      </c:catAx>
      <c:valAx>
        <c:axId val="205362688"/>
        <c:scaling>
          <c:orientation val="minMax"/>
        </c:scaling>
        <c:axPos val="r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536115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4580635821609276E-2"/>
          <c:y val="0.75945381068770312"/>
          <c:w val="0.93092265842515864"/>
          <c:h val="0.2164958312712737"/>
        </c:manualLayout>
      </c:layout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Лист6!$C$8</c:f>
              <c:strCache>
                <c:ptCount val="1"/>
                <c:pt idx="0">
                  <c:v>Среднедушевые денежные доходы населения, рублей</c:v>
                </c:pt>
              </c:strCache>
            </c:strRef>
          </c:tx>
          <c:spPr>
            <a:solidFill>
              <a:srgbClr val="FA3030"/>
            </a:solidFill>
          </c:spPr>
          <c:dLbls>
            <c:dLbl>
              <c:idx val="0"/>
              <c:layout>
                <c:manualLayout>
                  <c:x val="0"/>
                  <c:y val="0.2721791559000860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276172125883059E-2"/>
                  <c:y val="0.1826012058570199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378122308354874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071290944123738E-3"/>
                  <c:y val="0.1412575366063739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Лист6!$D$8:$G$8</c:f>
              <c:numCache>
                <c:formatCode>General</c:formatCode>
                <c:ptCount val="4"/>
                <c:pt idx="0">
                  <c:v>37209</c:v>
                </c:pt>
                <c:pt idx="1">
                  <c:v>38429</c:v>
                </c:pt>
                <c:pt idx="2">
                  <c:v>39768</c:v>
                </c:pt>
                <c:pt idx="3">
                  <c:v>41055</c:v>
                </c:pt>
              </c:numCache>
            </c:numRef>
          </c:val>
        </c:ser>
        <c:ser>
          <c:idx val="1"/>
          <c:order val="1"/>
          <c:tx>
            <c:strRef>
              <c:f>Лист6!$C$9</c:f>
              <c:strCache>
                <c:ptCount val="1"/>
                <c:pt idx="0">
                  <c:v>Номинальная начисленная среднемесячная заработная плата работников организаций, рублей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2845215157353884E-2"/>
                  <c:y val="9.30232558139535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45215157353932E-2"/>
                  <c:y val="0.1653746770025833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14258188824659E-2"/>
                  <c:y val="0.1653746770025833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45215157353884E-2"/>
                  <c:y val="0.1240310077519383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Лист6!$D$9:$G$9</c:f>
              <c:numCache>
                <c:formatCode>General</c:formatCode>
                <c:ptCount val="4"/>
                <c:pt idx="0">
                  <c:v>61680</c:v>
                </c:pt>
                <c:pt idx="1">
                  <c:v>63510</c:v>
                </c:pt>
                <c:pt idx="2">
                  <c:v>65163</c:v>
                </c:pt>
                <c:pt idx="3">
                  <c:v>66647</c:v>
                </c:pt>
              </c:numCache>
            </c:numRef>
          </c:val>
        </c:ser>
        <c:ser>
          <c:idx val="3"/>
          <c:order val="3"/>
          <c:tx>
            <c:strRef>
              <c:f>Лист6!$C$11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2.5690430314707791E-3"/>
                  <c:y val="8.8669950738916675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45215157353884E-2"/>
                  <c:y val="9.8522167487685275E-2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071290944123738E-3"/>
                  <c:y val="0.10509031198686372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690430314707791E-3"/>
                  <c:y val="7.8817733990148145E-2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Лист6!$D$11:$G$11</c:f>
              <c:numCache>
                <c:formatCode>General</c:formatCode>
                <c:ptCount val="4"/>
              </c:numCache>
            </c:numRef>
          </c:val>
        </c:ser>
        <c:axId val="205928320"/>
        <c:axId val="205929856"/>
      </c:barChart>
      <c:lineChart>
        <c:grouping val="standard"/>
        <c:ser>
          <c:idx val="2"/>
          <c:order val="2"/>
          <c:tx>
            <c:strRef>
              <c:f>Лист6!$C$10</c:f>
              <c:strCache>
                <c:ptCount val="1"/>
                <c:pt idx="0">
                  <c:v>Реальные распологаемые денежные доходы, %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triangle"/>
            <c:size val="7"/>
            <c:spPr>
              <a:solidFill>
                <a:srgbClr val="000099"/>
              </a:solidFill>
            </c:spPr>
          </c:marker>
          <c:dLbls>
            <c:dLbl>
              <c:idx val="0"/>
              <c:layout>
                <c:manualLayout>
                  <c:x val="1.7983301220295445E-2"/>
                  <c:y val="-2.95566502463053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673731535003334E-2"/>
                  <c:y val="-4.13436692506461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14258188824659E-2"/>
                  <c:y val="-4.13436692506461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071290944123738E-3"/>
                  <c:y val="4.29050214876987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2">
                  <a:lumMod val="60000"/>
                  <a:lumOff val="40000"/>
                </a:schemeClr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Лист6!$D$10:$G$10</c:f>
              <c:numCache>
                <c:formatCode>General</c:formatCode>
                <c:ptCount val="4"/>
                <c:pt idx="0">
                  <c:v>98.1</c:v>
                </c:pt>
                <c:pt idx="1">
                  <c:v>99.3</c:v>
                </c:pt>
                <c:pt idx="2">
                  <c:v>99.5</c:v>
                </c:pt>
                <c:pt idx="3">
                  <c:v>99.3</c:v>
                </c:pt>
              </c:numCache>
            </c:numRef>
          </c:val>
        </c:ser>
        <c:marker val="1"/>
        <c:axId val="206247040"/>
        <c:axId val="206248576"/>
      </c:lineChart>
      <c:catAx>
        <c:axId val="205928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05929856"/>
        <c:crosses val="autoZero"/>
        <c:auto val="1"/>
        <c:lblAlgn val="ctr"/>
        <c:lblOffset val="100"/>
      </c:catAx>
      <c:valAx>
        <c:axId val="20592985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05928320"/>
        <c:crosses val="autoZero"/>
        <c:crossBetween val="between"/>
      </c:valAx>
      <c:catAx>
        <c:axId val="206247040"/>
        <c:scaling>
          <c:orientation val="minMax"/>
        </c:scaling>
        <c:delete val="1"/>
        <c:axPos val="b"/>
        <c:numFmt formatCode="General" sourceLinked="1"/>
        <c:tickLblPos val="none"/>
        <c:crossAx val="206248576"/>
        <c:crosses val="autoZero"/>
        <c:auto val="1"/>
        <c:lblAlgn val="ctr"/>
        <c:lblOffset val="100"/>
      </c:catAx>
      <c:valAx>
        <c:axId val="206248576"/>
        <c:scaling>
          <c:orientation val="minMax"/>
        </c:scaling>
        <c:axPos val="r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06247040"/>
        <c:crosses val="max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depthPercent val="15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122843421181721"/>
          <c:w val="1"/>
          <c:h val="0.65722152676183765"/>
        </c:manualLayout>
      </c:layout>
      <c:bar3DChart>
        <c:barDir val="col"/>
        <c:grouping val="clustered"/>
        <c:ser>
          <c:idx val="0"/>
          <c:order val="0"/>
          <c:tx>
            <c:strRef>
              <c:f>'основные характеристики бюджета'!$A$3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727799650043745E-2"/>
                  <c:y val="0.3161103568530053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01334208223989E-2"/>
                  <c:y val="0.3252583517085673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34667541557311E-2"/>
                  <c:y val="0.3194955739381147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8029308836406E-2"/>
                  <c:y val="0.3391965393675695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0.2670839958788194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'основные характеристики бюджета'!$B$3:$F$3</c:f>
              <c:numCache>
                <c:formatCode>#,##0.0</c:formatCode>
                <c:ptCount val="5"/>
                <c:pt idx="0">
                  <c:v>3406507.3</c:v>
                </c:pt>
                <c:pt idx="1">
                  <c:v>2895415</c:v>
                </c:pt>
                <c:pt idx="2">
                  <c:v>3143629.8</c:v>
                </c:pt>
                <c:pt idx="3">
                  <c:v>3023699</c:v>
                </c:pt>
                <c:pt idx="4">
                  <c:v>3866155.6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'основные характеристики бюджета'!$A$4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350284339457327E-2"/>
                  <c:y val="0.3425819918314189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66819772528521E-2"/>
                  <c:y val="0.336423307014858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55708661417473E-2"/>
                  <c:y val="0.330048544512003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7368766404222E-2"/>
                  <c:y val="0.35172998668697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222222222403E-2"/>
                  <c:y val="0.3332641010523315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'основные характеристики бюджета'!$B$4:$F$4</c:f>
              <c:numCache>
                <c:formatCode>#,##0.0</c:formatCode>
                <c:ptCount val="5"/>
                <c:pt idx="0">
                  <c:v>3427092.4</c:v>
                </c:pt>
                <c:pt idx="1">
                  <c:v>2970994.9</c:v>
                </c:pt>
                <c:pt idx="2">
                  <c:v>3230211.7</c:v>
                </c:pt>
                <c:pt idx="3">
                  <c:v>3111498.4</c:v>
                </c:pt>
                <c:pt idx="4">
                  <c:v>3955275.4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'основные характеристики бюджета'!$A$5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15288713911016E-2"/>
                  <c:y val="0.2387849090214093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59820647419152E-2"/>
                  <c:y val="0.241161763570526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00503062117236E-2"/>
                  <c:y val="0.25747704115738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844925634295851E-2"/>
                  <c:y val="0.25747704115738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6666666666664E-2"/>
                  <c:y val="0.224539642552988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'основные характеристики бюджета'!$B$5:$F$5</c:f>
              <c:numCache>
                <c:formatCode>#,##0.0</c:formatCode>
                <c:ptCount val="5"/>
                <c:pt idx="0">
                  <c:v>-20585.100000000093</c:v>
                </c:pt>
                <c:pt idx="1">
                  <c:v>-75579.899999999907</c:v>
                </c:pt>
                <c:pt idx="2">
                  <c:v>-86581.900000000373</c:v>
                </c:pt>
                <c:pt idx="3">
                  <c:v>-87799.399999999907</c:v>
                </c:pt>
                <c:pt idx="4">
                  <c:v>-89119.799999999814</c:v>
                </c:pt>
              </c:numCache>
            </c:numRef>
          </c:val>
          <c:shape val="cylinder"/>
        </c:ser>
        <c:gapWidth val="120"/>
        <c:gapDepth val="148"/>
        <c:shape val="box"/>
        <c:axId val="139764096"/>
        <c:axId val="139766016"/>
        <c:axId val="0"/>
      </c:bar3DChart>
      <c:catAx>
        <c:axId val="139764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9766016"/>
        <c:crosses val="autoZero"/>
        <c:auto val="1"/>
        <c:lblAlgn val="ctr"/>
        <c:lblOffset val="100"/>
      </c:catAx>
      <c:valAx>
        <c:axId val="13976601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976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>
          <a:innerShdw blurRad="63500" dist="50800" dir="16200000">
            <a:prstClr val="black">
              <a:alpha val="84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3.3889609757969452E-2"/>
          <c:y val="8.3072330429676267E-3"/>
          <c:w val="0.9661103623207391"/>
          <c:h val="0.7800562280257352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1.351443607264576E-3"/>
                  <c:y val="-1.50262267968751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61555417331147E-3"/>
                  <c:y val="-3.45862138532618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09632318097811E-2"/>
                  <c:y val="-2.34570533704330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681228420407315E-3"/>
                  <c:y val="-5.259841041241791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33608790596857E-2"/>
                  <c:y val="-2.21968987262126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Лист2!$B$4:$F$4</c:f>
              <c:numCache>
                <c:formatCode>#,##0.0</c:formatCode>
                <c:ptCount val="5"/>
                <c:pt idx="0">
                  <c:v>656500.30000000005</c:v>
                </c:pt>
                <c:pt idx="1">
                  <c:v>666921.9</c:v>
                </c:pt>
                <c:pt idx="2">
                  <c:v>889181.1</c:v>
                </c:pt>
                <c:pt idx="3">
                  <c:v>876668.3</c:v>
                </c:pt>
                <c:pt idx="4">
                  <c:v>897123.7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8.9501231633985115E-2"/>
                  <c:y val="-0.1134705962251789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145193068825692E-2"/>
                  <c:y val="-0.1122446482752836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5396440326075E-2"/>
                  <c:y val="-9.4191503556497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964821192242324E-2"/>
                  <c:y val="-7.69665603346164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183629449891623"/>
                  <c:y val="-0.13318139235727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u="sng" dirty="0"/>
                      <a:t>149 308,9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Лист2!$B$5:$F$5</c:f>
              <c:numCache>
                <c:formatCode>#,##0.0</c:formatCode>
                <c:ptCount val="5"/>
                <c:pt idx="0">
                  <c:v>155221.29999999999</c:v>
                </c:pt>
                <c:pt idx="1">
                  <c:v>128891</c:v>
                </c:pt>
                <c:pt idx="2">
                  <c:v>153843.79999999999</c:v>
                </c:pt>
                <c:pt idx="3">
                  <c:v>150470.39999999962</c:v>
                </c:pt>
                <c:pt idx="4">
                  <c:v>149308.9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3575789269838971E-4"/>
                  <c:y val="-2.52585227102488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88735552995366E-3"/>
                  <c:y val="-3.1600244090980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260082226670392E-3"/>
                  <c:y val="-3.077154322627557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383658720944319E-3"/>
                  <c:y val="-2.84292585586647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334021976493188E-3"/>
                  <c:y val="-3.1709855323160882E-2"/>
                </c:manualLayout>
              </c:layout>
              <c:tx>
                <c:rich>
                  <a:bodyPr/>
                  <a:lstStyle/>
                  <a:p>
                    <a:r>
                      <a:rPr lang="en-US" u="none" dirty="0"/>
                      <a:t>2 819 723,0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(проект)</c:v>
                </c:pt>
                <c:pt idx="3">
                  <c:v>2021 год (проект)</c:v>
                </c:pt>
                <c:pt idx="4">
                  <c:v>2022 год (проект)</c:v>
                </c:pt>
              </c:strCache>
            </c:strRef>
          </c:cat>
          <c:val>
            <c:numRef>
              <c:f>Лист2!$B$6:$F$6</c:f>
              <c:numCache>
                <c:formatCode>#,##0.0</c:formatCode>
                <c:ptCount val="5"/>
                <c:pt idx="0">
                  <c:v>2542691.6</c:v>
                </c:pt>
                <c:pt idx="1">
                  <c:v>2099602.1</c:v>
                </c:pt>
                <c:pt idx="2">
                  <c:v>2100604.9</c:v>
                </c:pt>
                <c:pt idx="3">
                  <c:v>1996560.3</c:v>
                </c:pt>
                <c:pt idx="4">
                  <c:v>2819723</c:v>
                </c:pt>
              </c:numCache>
            </c:numRef>
          </c:val>
        </c:ser>
        <c:gapWidth val="160"/>
        <c:gapDepth val="266"/>
        <c:shape val="box"/>
        <c:axId val="285073792"/>
        <c:axId val="285076096"/>
        <c:axId val="0"/>
      </c:bar3DChart>
      <c:catAx>
        <c:axId val="285073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85076096"/>
        <c:crosses val="autoZero"/>
        <c:auto val="1"/>
        <c:lblAlgn val="ctr"/>
        <c:lblOffset val="100"/>
      </c:catAx>
      <c:valAx>
        <c:axId val="28507609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8507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город Урай на 2020 год и плановый период 2021 и 2022 годов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700" b="1" kern="1200" baseline="0" dirty="0" smtClean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образования городской округ город Урай на 2020-2022 годы</a:t>
          </a:r>
          <a:endParaRPr lang="ru-RU" sz="17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Муниципальные программы муниципального образования городской округ город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Урай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E3AD46F-DA00-41B3-83E6-2C9F5D1C2CA9}" type="pres">
      <dgm:prSet presAssocID="{46634CB0-1ADF-4F5C-A8F7-F577A6810826}" presName="FiveNodes_1" presStyleLbl="node1" presStyleIdx="0" presStyleCnt="5" custScaleX="81183" custScaleY="77340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90692" custLinFactNeighborX="-7896" custLinFactNeighborY="-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112272" custScaleY="86324" custLinFactY="28611" custLinFactNeighborX="42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90615" custScaleY="90988" custLinFactY="-6896" custLinFactNeighborX="-132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ScaleX="97401" custScaleY="70621" custLinFactNeighborX="16" custLinFactNeighborY="8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100000" custLinFactNeighborX="-127132" custLinFactNeighborY="-2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41062" custLinFactNeighborX="-100000" custLinFactNeighborY="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NeighborX="-97891" custLinFactNeighborY="19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NeighborX="-43566" custLinFactNeighborY="3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3" destOrd="0" parTransId="{5D032EF5-44D8-4C26-8231-BA2EC7E9CEC2}" sibTransId="{C9EE1C79-8B1A-47BD-B6A9-E9378AB99AC1}"/>
    <dgm:cxn modelId="{10EF5F48-7BEB-486F-8B55-6B568BAC3BB9}" type="presOf" srcId="{09C226B9-9CF2-415E-B274-EBFF9B5E48FA}" destId="{E53385BA-8FBB-4482-9D52-10AF9487BBC8}" srcOrd="0" destOrd="0" presId="urn:microsoft.com/office/officeart/2005/8/layout/vProcess5"/>
    <dgm:cxn modelId="{3DA44AB0-5888-4626-BA20-7AEE06B48789}" type="presOf" srcId="{FCD3185B-F047-4954-8196-3659845904EB}" destId="{112613DF-D1D4-4284-8940-2B4429AA711E}" srcOrd="0" destOrd="0" presId="urn:microsoft.com/office/officeart/2005/8/layout/vProcess5"/>
    <dgm:cxn modelId="{2F13F784-95C3-45D7-A120-73B481A7651B}" type="presOf" srcId="{E7BA085A-FD5F-4A0B-BE04-984057E5095F}" destId="{2DA4E4D5-A05D-4D49-A818-8E4F19E5536B}" srcOrd="0" destOrd="0" presId="urn:microsoft.com/office/officeart/2005/8/layout/vProcess5"/>
    <dgm:cxn modelId="{5ED79454-5230-4CFF-94EA-9B36841097C2}" type="presOf" srcId="{F6AD44EA-3EE9-400C-AEE1-4E7FCB4604B2}" destId="{52EC73E1-080C-4A13-BA36-3A186DF22057}" srcOrd="0" destOrd="0" presId="urn:microsoft.com/office/officeart/2005/8/layout/vProcess5"/>
    <dgm:cxn modelId="{042E9038-CC2D-4450-9D65-A2FCE00B2C9A}" srcId="{46634CB0-1ADF-4F5C-A8F7-F577A6810826}" destId="{FCD35C2E-8DA9-4509-AFF8-DE39E8479C2D}" srcOrd="2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7B80BDD1-E29A-4FF6-9EFA-6430AB99E829}" type="presOf" srcId="{44009E77-2E12-48BF-8310-48D30E152897}" destId="{47140657-2F9B-437A-ABF4-31B1D7AD8216}" srcOrd="0" destOrd="0" presId="urn:microsoft.com/office/officeart/2005/8/layout/vProcess5"/>
    <dgm:cxn modelId="{DE196A78-E857-4752-A3AC-7298EED261E5}" type="presOf" srcId="{4FE061B4-24D2-4768-9D86-39CDE854AD8C}" destId="{49BE1C59-605F-4698-90E8-C38B9301A477}" srcOrd="1" destOrd="0" presId="urn:microsoft.com/office/officeart/2005/8/layout/vProcess5"/>
    <dgm:cxn modelId="{06DA8B8F-BA14-4E9B-83E6-50A73F270F87}" type="presOf" srcId="{44009E77-2E12-48BF-8310-48D30E152897}" destId="{95848FBD-F577-4C65-A7A8-E617406E8643}" srcOrd="1" destOrd="0" presId="urn:microsoft.com/office/officeart/2005/8/layout/vProcess5"/>
    <dgm:cxn modelId="{D3429F3B-B8C8-4937-AF3F-D6778A95B95F}" type="presOf" srcId="{C9EE1C79-8B1A-47BD-B6A9-E9378AB99AC1}" destId="{E8078585-04B4-4687-B84E-63C21E766430}" srcOrd="0" destOrd="0" presId="urn:microsoft.com/office/officeart/2005/8/layout/vProcess5"/>
    <dgm:cxn modelId="{A605CC22-75C0-498C-B8BD-BC3B6518DF60}" srcId="{46634CB0-1ADF-4F5C-A8F7-F577A6810826}" destId="{09C226B9-9CF2-415E-B274-EBFF9B5E48FA}" srcOrd="1" destOrd="0" parTransId="{F58302B8-927B-49A1-9CD1-78D2C95BE071}" sibTransId="{FCD3185B-F047-4954-8196-3659845904EB}"/>
    <dgm:cxn modelId="{8C22B710-7D08-4944-A0B0-4CD846D3E2EB}" type="presOf" srcId="{4FE061B4-24D2-4768-9D86-39CDE854AD8C}" destId="{6AA0D634-ED4F-48A1-B853-9953D40101FE}" srcOrd="0" destOrd="0" presId="urn:microsoft.com/office/officeart/2005/8/layout/vProcess5"/>
    <dgm:cxn modelId="{BFF21F87-837D-40C5-BB2E-D0B71A459448}" type="presOf" srcId="{09C226B9-9CF2-415E-B274-EBFF9B5E48FA}" destId="{348B9406-A2DE-4A96-A6BE-D8665DC4383F}" srcOrd="1" destOrd="0" presId="urn:microsoft.com/office/officeart/2005/8/layout/vProcess5"/>
    <dgm:cxn modelId="{20317557-F964-4E53-9997-9595F8C79D2B}" type="presOf" srcId="{7628B418-D1C1-4583-8FA4-C45B408A4957}" destId="{3DC63BA1-0400-48D6-BA81-DC0575636D99}" srcOrd="1" destOrd="0" presId="urn:microsoft.com/office/officeart/2005/8/layout/vProcess5"/>
    <dgm:cxn modelId="{1F061976-9DC3-4EAB-AFBB-45A2F1EB4B38}" srcId="{46634CB0-1ADF-4F5C-A8F7-F577A6810826}" destId="{44009E77-2E12-48BF-8310-48D30E152897}" srcOrd="4" destOrd="0" parTransId="{FBAE4F2E-239D-4F3A-8F6E-AEB362FCA70E}" sibTransId="{2E4DB9A0-D972-4F03-A469-82064ACACA6C}"/>
    <dgm:cxn modelId="{2814D043-E807-416B-BB43-CD3586B377F5}" type="presOf" srcId="{FCD35C2E-8DA9-4509-AFF8-DE39E8479C2D}" destId="{0BF89F16-76A3-48DB-AC43-A95ED4DA82DE}" srcOrd="0" destOrd="0" presId="urn:microsoft.com/office/officeart/2005/8/layout/vProcess5"/>
    <dgm:cxn modelId="{3437358C-A353-4B5A-A59C-5DC3CC312A72}" type="presOf" srcId="{FCD35C2E-8DA9-4509-AFF8-DE39E8479C2D}" destId="{21A4FAC0-FC3D-498F-AB2C-27449EAF4B53}" srcOrd="1" destOrd="0" presId="urn:microsoft.com/office/officeart/2005/8/layout/vProcess5"/>
    <dgm:cxn modelId="{3B4D75DF-73FE-4B70-BA39-F2DA2D33674E}" type="presOf" srcId="{46634CB0-1ADF-4F5C-A8F7-F577A6810826}" destId="{1B0987FB-5997-42CE-8251-C07DB01E1496}" srcOrd="0" destOrd="0" presId="urn:microsoft.com/office/officeart/2005/8/layout/vProcess5"/>
    <dgm:cxn modelId="{7E1E4BAC-5494-448F-B4CD-5A874B387CA2}" type="presOf" srcId="{7628B418-D1C1-4583-8FA4-C45B408A4957}" destId="{AE3AD46F-DA00-41B3-83E6-2C9F5D1C2CA9}" srcOrd="0" destOrd="0" presId="urn:microsoft.com/office/officeart/2005/8/layout/vProcess5"/>
    <dgm:cxn modelId="{CAB04EB3-7CB6-4A66-99A7-F91A2B0DB1F8}" type="presParOf" srcId="{1B0987FB-5997-42CE-8251-C07DB01E1496}" destId="{B7CFA80A-AC76-4127-8937-C462E488B873}" srcOrd="0" destOrd="0" presId="urn:microsoft.com/office/officeart/2005/8/layout/vProcess5"/>
    <dgm:cxn modelId="{0B16339A-6E36-442F-AA8C-EBC4E8D7167A}" type="presParOf" srcId="{1B0987FB-5997-42CE-8251-C07DB01E1496}" destId="{AE3AD46F-DA00-41B3-83E6-2C9F5D1C2CA9}" srcOrd="1" destOrd="0" presId="urn:microsoft.com/office/officeart/2005/8/layout/vProcess5"/>
    <dgm:cxn modelId="{8C87384D-5A97-409F-B3C0-71E68314FD4E}" type="presParOf" srcId="{1B0987FB-5997-42CE-8251-C07DB01E1496}" destId="{E53385BA-8FBB-4482-9D52-10AF9487BBC8}" srcOrd="2" destOrd="0" presId="urn:microsoft.com/office/officeart/2005/8/layout/vProcess5"/>
    <dgm:cxn modelId="{B66978DD-AE5A-4DC8-9BDC-E3B251827418}" type="presParOf" srcId="{1B0987FB-5997-42CE-8251-C07DB01E1496}" destId="{0BF89F16-76A3-48DB-AC43-A95ED4DA82DE}" srcOrd="3" destOrd="0" presId="urn:microsoft.com/office/officeart/2005/8/layout/vProcess5"/>
    <dgm:cxn modelId="{D9174219-1C2E-4C47-9E20-AA23FB2AFEC7}" type="presParOf" srcId="{1B0987FB-5997-42CE-8251-C07DB01E1496}" destId="{6AA0D634-ED4F-48A1-B853-9953D40101FE}" srcOrd="4" destOrd="0" presId="urn:microsoft.com/office/officeart/2005/8/layout/vProcess5"/>
    <dgm:cxn modelId="{5DA6F399-8D67-437B-B226-D90BFF7F715E}" type="presParOf" srcId="{1B0987FB-5997-42CE-8251-C07DB01E1496}" destId="{47140657-2F9B-437A-ABF4-31B1D7AD8216}" srcOrd="5" destOrd="0" presId="urn:microsoft.com/office/officeart/2005/8/layout/vProcess5"/>
    <dgm:cxn modelId="{44440103-D521-4CE8-A5D1-7AEACC8A912F}" type="presParOf" srcId="{1B0987FB-5997-42CE-8251-C07DB01E1496}" destId="{2DA4E4D5-A05D-4D49-A818-8E4F19E5536B}" srcOrd="6" destOrd="0" presId="urn:microsoft.com/office/officeart/2005/8/layout/vProcess5"/>
    <dgm:cxn modelId="{E19B3B6C-B223-4F46-B19D-FBA18CB88DE7}" type="presParOf" srcId="{1B0987FB-5997-42CE-8251-C07DB01E1496}" destId="{112613DF-D1D4-4284-8940-2B4429AA711E}" srcOrd="7" destOrd="0" presId="urn:microsoft.com/office/officeart/2005/8/layout/vProcess5"/>
    <dgm:cxn modelId="{ABAF66E9-4AC1-4EDC-A953-05F7169C4C6A}" type="presParOf" srcId="{1B0987FB-5997-42CE-8251-C07DB01E1496}" destId="{52EC73E1-080C-4A13-BA36-3A186DF22057}" srcOrd="8" destOrd="0" presId="urn:microsoft.com/office/officeart/2005/8/layout/vProcess5"/>
    <dgm:cxn modelId="{CE22C19F-E8F4-4221-BC81-D9D88AF00FC7}" type="presParOf" srcId="{1B0987FB-5997-42CE-8251-C07DB01E1496}" destId="{E8078585-04B4-4687-B84E-63C21E766430}" srcOrd="9" destOrd="0" presId="urn:microsoft.com/office/officeart/2005/8/layout/vProcess5"/>
    <dgm:cxn modelId="{2556D1E5-2E7F-4D53-B441-C7F4E8E355AB}" type="presParOf" srcId="{1B0987FB-5997-42CE-8251-C07DB01E1496}" destId="{3DC63BA1-0400-48D6-BA81-DC0575636D99}" srcOrd="10" destOrd="0" presId="urn:microsoft.com/office/officeart/2005/8/layout/vProcess5"/>
    <dgm:cxn modelId="{44A2278F-24C2-471D-946A-61DDCBD012DC}" type="presParOf" srcId="{1B0987FB-5997-42CE-8251-C07DB01E1496}" destId="{348B9406-A2DE-4A96-A6BE-D8665DC4383F}" srcOrd="11" destOrd="0" presId="urn:microsoft.com/office/officeart/2005/8/layout/vProcess5"/>
    <dgm:cxn modelId="{0F0F2D7A-5936-434E-85AF-D461B79B077D}" type="presParOf" srcId="{1B0987FB-5997-42CE-8251-C07DB01E1496}" destId="{21A4FAC0-FC3D-498F-AB2C-27449EAF4B53}" srcOrd="12" destOrd="0" presId="urn:microsoft.com/office/officeart/2005/8/layout/vProcess5"/>
    <dgm:cxn modelId="{A427852E-FEC8-4F2A-A3E6-6DAA395DB717}" type="presParOf" srcId="{1B0987FB-5997-42CE-8251-C07DB01E1496}" destId="{49BE1C59-605F-4698-90E8-C38B9301A477}" srcOrd="13" destOrd="0" presId="urn:microsoft.com/office/officeart/2005/8/layout/vProcess5"/>
    <dgm:cxn modelId="{1D8D2BF7-7D5E-413C-A967-7887A8E31F1F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97EB2-CE34-4EFF-8F5C-6C1C2911206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9C964-C5BE-44AF-BD65-F46A771B26C7}" type="pres">
      <dgm:prSet presAssocID="{F7297EB2-CE34-4EFF-8F5C-6C1C2911206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DA5E3-C786-423F-844E-49CF924E6769}" type="presOf" srcId="{F7297EB2-CE34-4EFF-8F5C-6C1C29112062}" destId="{5B89C964-C5BE-44AF-BD65-F46A771B26C7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1 664 423,8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1 638 516,6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2 491 420,1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84F34-05EC-40AF-BD57-870248E648BA}" type="presOf" srcId="{180DC6C2-BF81-4CD9-8301-7421D0446C26}" destId="{D850791D-A8B5-4B2F-836D-470865ED6C99}" srcOrd="0" destOrd="0" presId="urn:microsoft.com/office/officeart/2005/8/layout/process3"/>
    <dgm:cxn modelId="{03B8A295-3562-4A1E-B37A-8B00FFA157F8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9992AED-E452-4AD8-B6B9-15CCF9321335}" type="presOf" srcId="{ECBE8840-6FEA-4CCE-8039-A6F6322D81CE}" destId="{3239BA27-E704-43DE-8DEE-77F42BADD029}" srcOrd="0" destOrd="0" presId="urn:microsoft.com/office/officeart/2005/8/layout/process3"/>
    <dgm:cxn modelId="{4F59234A-BB62-4CCD-B049-02EF805EBF0A}" type="presOf" srcId="{52B576D8-245D-436B-A80C-899E77B4B69E}" destId="{705997ED-CA94-40FC-BD2C-4B7E4C812304}" srcOrd="0" destOrd="0" presId="urn:microsoft.com/office/officeart/2005/8/layout/process3"/>
    <dgm:cxn modelId="{2A24BF3C-2691-4704-B0C7-D2EC780125A5}" type="presOf" srcId="{E84CC8A3-898B-4602-93E1-9C241AA02335}" destId="{8B244423-6177-409E-A055-27B77BA03BA7}" srcOrd="1" destOrd="0" presId="urn:microsoft.com/office/officeart/2005/8/layout/process3"/>
    <dgm:cxn modelId="{673DA31D-8302-4647-8A4C-16648AACF881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2E73C0C-9723-4B4E-922A-9ACE5CC3909D}" type="presOf" srcId="{BC8F80B7-3392-4555-87BC-CACDA64975B9}" destId="{E52CA826-C8AC-4E80-B5CF-C380F07E4E79}" srcOrd="0" destOrd="0" presId="urn:microsoft.com/office/officeart/2005/8/layout/process3"/>
    <dgm:cxn modelId="{3B280AE5-3529-4D55-B194-D20F41D737CB}" type="presOf" srcId="{B0E9F480-AABF-4683-962F-DADD559D16B0}" destId="{292A6501-1DC9-4CC7-B5BC-B6ED0836D250}" srcOrd="0" destOrd="0" presId="urn:microsoft.com/office/officeart/2005/8/layout/process3"/>
    <dgm:cxn modelId="{DD5BDD1B-7C74-49DF-8629-0A252BB7E12A}" type="presOf" srcId="{BC8F80B7-3392-4555-87BC-CACDA64975B9}" destId="{80BA55CA-056B-4BCF-B8AA-767682BBC287}" srcOrd="1" destOrd="0" presId="urn:microsoft.com/office/officeart/2005/8/layout/process3"/>
    <dgm:cxn modelId="{203C8D40-CFA5-4451-9E1B-A4122CBF49CC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E476D6B-B0E4-43F9-BCA9-F35FBABBB3C2}" type="presOf" srcId="{F2A60169-509F-4A25-B0C7-FACBA47F3AE7}" destId="{0D1195A0-6A99-4107-A8F6-D85912CC4EBC}" srcOrd="1" destOrd="0" presId="urn:microsoft.com/office/officeart/2005/8/layout/process3"/>
    <dgm:cxn modelId="{3F62B92D-35BA-4C94-AF8B-36D67786C240}" type="presOf" srcId="{FC3C25CF-C3AD-45B3-8ED6-3A8BDBC50F1D}" destId="{DE089A33-C4CF-436B-868C-DBC56E81CCA4}" srcOrd="0" destOrd="0" presId="urn:microsoft.com/office/officeart/2005/8/layout/process3"/>
    <dgm:cxn modelId="{BFB983D3-B4D2-4568-9988-73DFD7A25F51}" type="presOf" srcId="{CFCE1214-F9B7-45DF-9E3A-B84C8C394C7C}" destId="{37098FC8-DA80-490C-8584-B4BA00C4298E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3B6CB12-0126-4B42-AAF2-3D4EDA852AF5}" type="presOf" srcId="{F2A60169-509F-4A25-B0C7-FACBA47F3AE7}" destId="{ED9C1277-E784-4504-A987-2EC29B2FD88B}" srcOrd="0" destOrd="0" presId="urn:microsoft.com/office/officeart/2005/8/layout/process3"/>
    <dgm:cxn modelId="{816980E6-3FBB-4490-B0A7-63BFA191B22C}" type="presParOf" srcId="{DE089A33-C4CF-436B-868C-DBC56E81CCA4}" destId="{568B3058-AD67-4897-B49E-ED8993113A37}" srcOrd="0" destOrd="0" presId="urn:microsoft.com/office/officeart/2005/8/layout/process3"/>
    <dgm:cxn modelId="{A5733D38-7A08-4F28-8744-A08400CF208E}" type="presParOf" srcId="{568B3058-AD67-4897-B49E-ED8993113A37}" destId="{3239BA27-E704-43DE-8DEE-77F42BADD029}" srcOrd="0" destOrd="0" presId="urn:microsoft.com/office/officeart/2005/8/layout/process3"/>
    <dgm:cxn modelId="{4D67949A-2501-4DA5-A3DE-AD6041B2B84F}" type="presParOf" srcId="{568B3058-AD67-4897-B49E-ED8993113A37}" destId="{091E2058-02AF-4088-9B65-BEF8758FB006}" srcOrd="1" destOrd="0" presId="urn:microsoft.com/office/officeart/2005/8/layout/process3"/>
    <dgm:cxn modelId="{78B07EFB-9034-4D83-B83A-E0434A37D47F}" type="presParOf" srcId="{568B3058-AD67-4897-B49E-ED8993113A37}" destId="{37098FC8-DA80-490C-8584-B4BA00C4298E}" srcOrd="2" destOrd="0" presId="urn:microsoft.com/office/officeart/2005/8/layout/process3"/>
    <dgm:cxn modelId="{B9F3FAA7-8C99-4094-93C3-47C26A45C84F}" type="presParOf" srcId="{DE089A33-C4CF-436B-868C-DBC56E81CCA4}" destId="{E52CA826-C8AC-4E80-B5CF-C380F07E4E79}" srcOrd="1" destOrd="0" presId="urn:microsoft.com/office/officeart/2005/8/layout/process3"/>
    <dgm:cxn modelId="{C9D706F0-F57D-4528-B105-8E82FB9F42F8}" type="presParOf" srcId="{E52CA826-C8AC-4E80-B5CF-C380F07E4E79}" destId="{80BA55CA-056B-4BCF-B8AA-767682BBC287}" srcOrd="0" destOrd="0" presId="urn:microsoft.com/office/officeart/2005/8/layout/process3"/>
    <dgm:cxn modelId="{AA80B3DB-D21A-487F-A95D-71A5F9A21BF4}" type="presParOf" srcId="{DE089A33-C4CF-436B-868C-DBC56E81CCA4}" destId="{D512B6C3-675D-4355-9E47-14BDB7271FD3}" srcOrd="2" destOrd="0" presId="urn:microsoft.com/office/officeart/2005/8/layout/process3"/>
    <dgm:cxn modelId="{7C368A87-BFCF-4255-8836-CB6A80702FB1}" type="presParOf" srcId="{D512B6C3-675D-4355-9E47-14BDB7271FD3}" destId="{D850791D-A8B5-4B2F-836D-470865ED6C99}" srcOrd="0" destOrd="0" presId="urn:microsoft.com/office/officeart/2005/8/layout/process3"/>
    <dgm:cxn modelId="{A13BCDBC-A111-478D-90E2-F101C03822CF}" type="presParOf" srcId="{D512B6C3-675D-4355-9E47-14BDB7271FD3}" destId="{6453F1E3-4866-43DF-9451-C9818F57C999}" srcOrd="1" destOrd="0" presId="urn:microsoft.com/office/officeart/2005/8/layout/process3"/>
    <dgm:cxn modelId="{7E6EFAFD-6614-4670-9767-3B237536E9B7}" type="presParOf" srcId="{D512B6C3-675D-4355-9E47-14BDB7271FD3}" destId="{705997ED-CA94-40FC-BD2C-4B7E4C812304}" srcOrd="2" destOrd="0" presId="urn:microsoft.com/office/officeart/2005/8/layout/process3"/>
    <dgm:cxn modelId="{E2B4EE3C-077A-4F6A-B1C0-4D0DC5D32D38}" type="presParOf" srcId="{DE089A33-C4CF-436B-868C-DBC56E81CCA4}" destId="{780F94B2-0B9B-4587-A62A-4B214FDD42C5}" srcOrd="3" destOrd="0" presId="urn:microsoft.com/office/officeart/2005/8/layout/process3"/>
    <dgm:cxn modelId="{FB5BCEB3-B698-401D-8D6B-D9A391098A5B}" type="presParOf" srcId="{780F94B2-0B9B-4587-A62A-4B214FDD42C5}" destId="{8B244423-6177-409E-A055-27B77BA03BA7}" srcOrd="0" destOrd="0" presId="urn:microsoft.com/office/officeart/2005/8/layout/process3"/>
    <dgm:cxn modelId="{C86867B3-1FDB-4BA2-92C2-2E40791F3540}" type="presParOf" srcId="{DE089A33-C4CF-436B-868C-DBC56E81CCA4}" destId="{07D123CD-5EF3-4A78-982F-27B0C38F46F9}" srcOrd="4" destOrd="0" presId="urn:microsoft.com/office/officeart/2005/8/layout/process3"/>
    <dgm:cxn modelId="{0A544CC1-8642-43F1-947F-F915F2E60824}" type="presParOf" srcId="{07D123CD-5EF3-4A78-982F-27B0C38F46F9}" destId="{ED9C1277-E784-4504-A987-2EC29B2FD88B}" srcOrd="0" destOrd="0" presId="urn:microsoft.com/office/officeart/2005/8/layout/process3"/>
    <dgm:cxn modelId="{1F1082B1-8098-4F49-AE2F-F5B54F0577CD}" type="presParOf" srcId="{07D123CD-5EF3-4A78-982F-27B0C38F46F9}" destId="{0D1195A0-6A99-4107-A8F6-D85912CC4EBC}" srcOrd="1" destOrd="0" presId="urn:microsoft.com/office/officeart/2005/8/layout/process3"/>
    <dgm:cxn modelId="{C6A37417-7DF2-4483-BEDB-4BA16047C7AD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 на обеспечение деятельности (оказание услуг) муниципальных учреждений (сады)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 custScaleX="119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9908BC30-770C-430B-BE11-B39FF250B60A}" type="presOf" srcId="{C0DD9774-2126-4B07-8F3C-2141A36A6089}" destId="{4A06B229-C4C8-4C64-B60B-8EC650029064}" srcOrd="0" destOrd="0" presId="urn:microsoft.com/office/officeart/2005/8/layout/hList6"/>
    <dgm:cxn modelId="{74237857-B163-4D05-8D7A-D5FB2D75B9F6}" type="presOf" srcId="{2ADDF9DB-989A-4856-9F2E-7E855283C354}" destId="{896A3D7B-F909-48C6-9488-94FDD2FDA495}" srcOrd="0" destOrd="0" presId="urn:microsoft.com/office/officeart/2005/8/layout/hList6"/>
    <dgm:cxn modelId="{C9AB1C01-DEFB-4831-A986-CB3DB451120E}" type="presOf" srcId="{34643869-D57B-4AEF-A4D3-3050C189F757}" destId="{EDF480EF-145B-49CA-8E86-505814C8A345}" srcOrd="0" destOrd="0" presId="urn:microsoft.com/office/officeart/2005/8/layout/hList6"/>
    <dgm:cxn modelId="{BB77DDA0-ADD8-41EE-A5D6-D0265AA7F108}" type="presParOf" srcId="{896A3D7B-F909-48C6-9488-94FDD2FDA495}" destId="{EDF480EF-145B-49CA-8E86-505814C8A345}" srcOrd="0" destOrd="0" presId="urn:microsoft.com/office/officeart/2005/8/layout/hList6"/>
    <dgm:cxn modelId="{FC63E097-6B3E-4722-B86C-4E45E552B490}" type="presParOf" srcId="{896A3D7B-F909-48C6-9488-94FDD2FDA495}" destId="{4E0DF530-8815-4E1F-B17F-4ABFE8E2C304}" srcOrd="1" destOrd="0" presId="urn:microsoft.com/office/officeart/2005/8/layout/hList6"/>
    <dgm:cxn modelId="{0A7BE5B7-9C48-46FD-86E3-8A6E8DE272CA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 custScaleX="11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F7046A99-2BAE-463F-AC3B-A309F7E7C5E0}" type="presOf" srcId="{34643869-D57B-4AEF-A4D3-3050C189F757}" destId="{EDF480EF-145B-49CA-8E86-505814C8A345}" srcOrd="0" destOrd="0" presId="urn:microsoft.com/office/officeart/2005/8/layout/hList6"/>
    <dgm:cxn modelId="{6C3F05B9-F1A9-46CF-BE0D-A21571BE3BAE}" type="presOf" srcId="{2ADDF9DB-989A-4856-9F2E-7E855283C354}" destId="{896A3D7B-F909-48C6-9488-94FDD2FDA495}" srcOrd="0" destOrd="0" presId="urn:microsoft.com/office/officeart/2005/8/layout/hList6"/>
    <dgm:cxn modelId="{ABB1D5F1-8771-4784-A5B7-2F74E93F8EB0}" type="presOf" srcId="{C0DD9774-2126-4B07-8F3C-2141A36A6089}" destId="{4A06B229-C4C8-4C64-B60B-8EC650029064}" srcOrd="0" destOrd="0" presId="urn:microsoft.com/office/officeart/2005/8/layout/hList6"/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20E8F702-19CF-4291-85D8-BE25553477DC}" type="presParOf" srcId="{896A3D7B-F909-48C6-9488-94FDD2FDA495}" destId="{EDF480EF-145B-49CA-8E86-505814C8A345}" srcOrd="0" destOrd="0" presId="urn:microsoft.com/office/officeart/2005/8/layout/hList6"/>
    <dgm:cxn modelId="{BA67A767-FD0D-425A-B8A3-C7D2228ECDD3}" type="presParOf" srcId="{896A3D7B-F909-48C6-9488-94FDD2FDA495}" destId="{4E0DF530-8815-4E1F-B17F-4ABFE8E2C304}" srcOrd="1" destOrd="0" presId="urn:microsoft.com/office/officeart/2005/8/layout/hList6"/>
    <dgm:cxn modelId="{1CED47EA-1874-469D-BDA7-F94094F5076F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BF06-4FB3-4DD1-A9DA-53F65874F1E3}" type="presOf" srcId="{2ADDF9DB-989A-4856-9F2E-7E855283C354}" destId="{896A3D7B-F909-48C6-9488-94FDD2FDA49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181 963,7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3BEE-D210-4F61-A6A6-E3589507E41A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86B6A6-82B5-42C9-A215-635A88B002B9}" type="presOf" srcId="{ECBE8840-6FEA-4CCE-8039-A6F6322D81CE}" destId="{091E2058-02AF-4088-9B65-BEF8758FB006}" srcOrd="1" destOrd="0" presId="urn:microsoft.com/office/officeart/2005/8/layout/process3"/>
    <dgm:cxn modelId="{45DDABE3-43FB-4E4D-A7D9-8271202CE28C}" type="presOf" srcId="{BC8F80B7-3392-4555-87BC-CACDA64975B9}" destId="{80BA55CA-056B-4BCF-B8AA-767682BBC287}" srcOrd="1" destOrd="0" presId="urn:microsoft.com/office/officeart/2005/8/layout/process3"/>
    <dgm:cxn modelId="{F6463B81-4D78-4BFB-9DDA-2876D14D030F}" type="presOf" srcId="{E84CC8A3-898B-4602-93E1-9C241AA02335}" destId="{780F94B2-0B9B-4587-A62A-4B214FDD42C5}" srcOrd="0" destOrd="0" presId="urn:microsoft.com/office/officeart/2005/8/layout/process3"/>
    <dgm:cxn modelId="{6AD8D48E-7987-4D6A-BA7F-6A9C57FF59B9}" type="presOf" srcId="{52B576D8-245D-436B-A80C-899E77B4B69E}" destId="{705997ED-CA94-40FC-BD2C-4B7E4C812304}" srcOrd="0" destOrd="0" presId="urn:microsoft.com/office/officeart/2005/8/layout/process3"/>
    <dgm:cxn modelId="{F0995A42-4B68-484C-BE53-CF2F2EEF7160}" type="presOf" srcId="{CFCE1214-F9B7-45DF-9E3A-B84C8C394C7C}" destId="{37098FC8-DA80-490C-8584-B4BA00C4298E}" srcOrd="0" destOrd="0" presId="urn:microsoft.com/office/officeart/2005/8/layout/process3"/>
    <dgm:cxn modelId="{7FCA5F7A-5CB2-4D6C-BBAE-AF502D1D8700}" type="presOf" srcId="{F2A60169-509F-4A25-B0C7-FACBA47F3AE7}" destId="{ED9C1277-E784-4504-A987-2EC29B2FD88B}" srcOrd="0" destOrd="0" presId="urn:microsoft.com/office/officeart/2005/8/layout/process3"/>
    <dgm:cxn modelId="{ACC13944-D4CC-45F6-B2C1-2C746CFD9EC2}" type="presOf" srcId="{F2A60169-509F-4A25-B0C7-FACBA47F3AE7}" destId="{0D1195A0-6A99-4107-A8F6-D85912CC4EBC}" srcOrd="1" destOrd="0" presId="urn:microsoft.com/office/officeart/2005/8/layout/process3"/>
    <dgm:cxn modelId="{3F19028C-E42E-4317-B52B-456A3DB15767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200E647-8262-4C12-9C74-8AB72591F352}" type="presOf" srcId="{B0E9F480-AABF-4683-962F-DADD559D16B0}" destId="{292A6501-1DC9-4CC7-B5BC-B6ED0836D250}" srcOrd="0" destOrd="0" presId="urn:microsoft.com/office/officeart/2005/8/layout/process3"/>
    <dgm:cxn modelId="{8112484A-A7EB-4B97-8866-760AB0B69185}" type="presOf" srcId="{180DC6C2-BF81-4CD9-8301-7421D0446C26}" destId="{6453F1E3-4866-43DF-9451-C9818F57C999}" srcOrd="1" destOrd="0" presId="urn:microsoft.com/office/officeart/2005/8/layout/process3"/>
    <dgm:cxn modelId="{B49D6BE2-6471-4FD3-A4AB-618A878A6B19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A22D877A-05D6-4185-A45C-0C0783004FC7}" type="presOf" srcId="{BC8F80B7-3392-4555-87BC-CACDA64975B9}" destId="{E52CA826-C8AC-4E80-B5CF-C380F07E4E79}" srcOrd="0" destOrd="0" presId="urn:microsoft.com/office/officeart/2005/8/layout/process3"/>
    <dgm:cxn modelId="{CB0C1C6A-E48F-42AB-AE45-79AC662F6937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87EC05A-E749-4AAF-A9C6-98066C0BA5FA}" type="presParOf" srcId="{DE089A33-C4CF-436B-868C-DBC56E81CCA4}" destId="{568B3058-AD67-4897-B49E-ED8993113A37}" srcOrd="0" destOrd="0" presId="urn:microsoft.com/office/officeart/2005/8/layout/process3"/>
    <dgm:cxn modelId="{0A299198-5E6C-40ED-9049-2D15E74213CC}" type="presParOf" srcId="{568B3058-AD67-4897-B49E-ED8993113A37}" destId="{3239BA27-E704-43DE-8DEE-77F42BADD029}" srcOrd="0" destOrd="0" presId="urn:microsoft.com/office/officeart/2005/8/layout/process3"/>
    <dgm:cxn modelId="{1C398CEB-3040-44EB-A781-8AF3A047602B}" type="presParOf" srcId="{568B3058-AD67-4897-B49E-ED8993113A37}" destId="{091E2058-02AF-4088-9B65-BEF8758FB006}" srcOrd="1" destOrd="0" presId="urn:microsoft.com/office/officeart/2005/8/layout/process3"/>
    <dgm:cxn modelId="{E68DFD9D-48E9-4A4F-BC76-FAB8029BB619}" type="presParOf" srcId="{568B3058-AD67-4897-B49E-ED8993113A37}" destId="{37098FC8-DA80-490C-8584-B4BA00C4298E}" srcOrd="2" destOrd="0" presId="urn:microsoft.com/office/officeart/2005/8/layout/process3"/>
    <dgm:cxn modelId="{26719489-6961-4D28-9370-46CD57177389}" type="presParOf" srcId="{DE089A33-C4CF-436B-868C-DBC56E81CCA4}" destId="{E52CA826-C8AC-4E80-B5CF-C380F07E4E79}" srcOrd="1" destOrd="0" presId="urn:microsoft.com/office/officeart/2005/8/layout/process3"/>
    <dgm:cxn modelId="{368CC6DA-CB6A-4CA4-A259-D793DCE8679A}" type="presParOf" srcId="{E52CA826-C8AC-4E80-B5CF-C380F07E4E79}" destId="{80BA55CA-056B-4BCF-B8AA-767682BBC287}" srcOrd="0" destOrd="0" presId="urn:microsoft.com/office/officeart/2005/8/layout/process3"/>
    <dgm:cxn modelId="{247C16BA-7D1B-4B74-A199-467A9EC60B59}" type="presParOf" srcId="{DE089A33-C4CF-436B-868C-DBC56E81CCA4}" destId="{D512B6C3-675D-4355-9E47-14BDB7271FD3}" srcOrd="2" destOrd="0" presId="urn:microsoft.com/office/officeart/2005/8/layout/process3"/>
    <dgm:cxn modelId="{BB10825E-2418-49C7-B579-2774DEE41556}" type="presParOf" srcId="{D512B6C3-675D-4355-9E47-14BDB7271FD3}" destId="{D850791D-A8B5-4B2F-836D-470865ED6C99}" srcOrd="0" destOrd="0" presId="urn:microsoft.com/office/officeart/2005/8/layout/process3"/>
    <dgm:cxn modelId="{EED0A758-74B7-47A9-A786-E694363C286B}" type="presParOf" srcId="{D512B6C3-675D-4355-9E47-14BDB7271FD3}" destId="{6453F1E3-4866-43DF-9451-C9818F57C999}" srcOrd="1" destOrd="0" presId="urn:microsoft.com/office/officeart/2005/8/layout/process3"/>
    <dgm:cxn modelId="{9DBD8EFD-B4A8-46C7-95D6-7CC466181ABE}" type="presParOf" srcId="{D512B6C3-675D-4355-9E47-14BDB7271FD3}" destId="{705997ED-CA94-40FC-BD2C-4B7E4C812304}" srcOrd="2" destOrd="0" presId="urn:microsoft.com/office/officeart/2005/8/layout/process3"/>
    <dgm:cxn modelId="{496710D3-D03E-4660-8F65-2DC6D2C58BD4}" type="presParOf" srcId="{DE089A33-C4CF-436B-868C-DBC56E81CCA4}" destId="{780F94B2-0B9B-4587-A62A-4B214FDD42C5}" srcOrd="3" destOrd="0" presId="urn:microsoft.com/office/officeart/2005/8/layout/process3"/>
    <dgm:cxn modelId="{C1EBAB7D-BC6A-4621-9C6F-D83A228918BE}" type="presParOf" srcId="{780F94B2-0B9B-4587-A62A-4B214FDD42C5}" destId="{8B244423-6177-409E-A055-27B77BA03BA7}" srcOrd="0" destOrd="0" presId="urn:microsoft.com/office/officeart/2005/8/layout/process3"/>
    <dgm:cxn modelId="{B7944BD3-E4B1-4A3E-981A-6BFEF0943F84}" type="presParOf" srcId="{DE089A33-C4CF-436B-868C-DBC56E81CCA4}" destId="{07D123CD-5EF3-4A78-982F-27B0C38F46F9}" srcOrd="4" destOrd="0" presId="urn:microsoft.com/office/officeart/2005/8/layout/process3"/>
    <dgm:cxn modelId="{D2EF2136-EC64-42B8-862D-CAB45E52C9DF}" type="presParOf" srcId="{07D123CD-5EF3-4A78-982F-27B0C38F46F9}" destId="{ED9C1277-E784-4504-A987-2EC29B2FD88B}" srcOrd="0" destOrd="0" presId="urn:microsoft.com/office/officeart/2005/8/layout/process3"/>
    <dgm:cxn modelId="{5347172F-72FA-4300-9F0B-48CFB472D771}" type="presParOf" srcId="{07D123CD-5EF3-4A78-982F-27B0C38F46F9}" destId="{0D1195A0-6A99-4107-A8F6-D85912CC4EBC}" srcOrd="1" destOrd="0" presId="urn:microsoft.com/office/officeart/2005/8/layout/process3"/>
    <dgm:cxn modelId="{464B9B90-885A-458D-8D00-782A67B72202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256 537,5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82012" custLinFactNeighborX="10679" custLinFactNeighborY="-3578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66743" custScaleY="77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64239" custScaleY="5479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6825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53063" custScaleY="7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F440-4E18-4145-BE74-A900FD5228D0}" type="presOf" srcId="{BC8F80B7-3392-4555-87BC-CACDA64975B9}" destId="{E52CA826-C8AC-4E80-B5CF-C380F07E4E79}" srcOrd="0" destOrd="0" presId="urn:microsoft.com/office/officeart/2005/8/layout/process3"/>
    <dgm:cxn modelId="{1ACB85B6-2679-48BD-B22B-F8B5200FCD5E}" type="presOf" srcId="{CFCE1214-F9B7-45DF-9E3A-B84C8C394C7C}" destId="{37098FC8-DA80-490C-8584-B4BA00C4298E}" srcOrd="0" destOrd="0" presId="urn:microsoft.com/office/officeart/2005/8/layout/process3"/>
    <dgm:cxn modelId="{9B1CD147-2F3F-4F43-A270-DC31FD9A91C1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0E834D5-2BBC-4ABB-A856-53B7ED27D114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0C0990-0612-4ED9-8098-A3039CA1F4EC}" type="presOf" srcId="{180DC6C2-BF81-4CD9-8301-7421D0446C26}" destId="{D850791D-A8B5-4B2F-836D-470865ED6C99}" srcOrd="0" destOrd="0" presId="urn:microsoft.com/office/officeart/2005/8/layout/process3"/>
    <dgm:cxn modelId="{7B7B7349-0ADC-4D34-8D28-209222040698}" type="presOf" srcId="{ECBE8840-6FEA-4CCE-8039-A6F6322D81CE}" destId="{3239BA27-E704-43DE-8DEE-77F42BADD029}" srcOrd="0" destOrd="0" presId="urn:microsoft.com/office/officeart/2005/8/layout/process3"/>
    <dgm:cxn modelId="{156B4463-2540-46A1-8639-C9A3E1CBA652}" type="presOf" srcId="{ECBE8840-6FEA-4CCE-8039-A6F6322D81CE}" destId="{091E2058-02AF-4088-9B65-BEF8758FB006}" srcOrd="1" destOrd="0" presId="urn:microsoft.com/office/officeart/2005/8/layout/process3"/>
    <dgm:cxn modelId="{140CC822-8F54-41DF-B17F-62E160723680}" type="presOf" srcId="{52B576D8-245D-436B-A80C-899E77B4B69E}" destId="{705997ED-CA94-40FC-BD2C-4B7E4C812304}" srcOrd="0" destOrd="0" presId="urn:microsoft.com/office/officeart/2005/8/layout/process3"/>
    <dgm:cxn modelId="{8462C66B-0ED8-4047-8FE9-218302AA77E8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CF30CB4-855A-4133-B851-E208AF274A72}" type="presParOf" srcId="{DE089A33-C4CF-436B-868C-DBC56E81CCA4}" destId="{568B3058-AD67-4897-B49E-ED8993113A37}" srcOrd="0" destOrd="0" presId="urn:microsoft.com/office/officeart/2005/8/layout/process3"/>
    <dgm:cxn modelId="{235C2473-F131-4238-9E4C-1795044CE7E3}" type="presParOf" srcId="{568B3058-AD67-4897-B49E-ED8993113A37}" destId="{3239BA27-E704-43DE-8DEE-77F42BADD029}" srcOrd="0" destOrd="0" presId="urn:microsoft.com/office/officeart/2005/8/layout/process3"/>
    <dgm:cxn modelId="{57B1BC2B-9E1E-4136-BF70-607D6A1D57A3}" type="presParOf" srcId="{568B3058-AD67-4897-B49E-ED8993113A37}" destId="{091E2058-02AF-4088-9B65-BEF8758FB006}" srcOrd="1" destOrd="0" presId="urn:microsoft.com/office/officeart/2005/8/layout/process3"/>
    <dgm:cxn modelId="{94094FAF-DF3E-4640-A166-1230AF472918}" type="presParOf" srcId="{568B3058-AD67-4897-B49E-ED8993113A37}" destId="{37098FC8-DA80-490C-8584-B4BA00C4298E}" srcOrd="2" destOrd="0" presId="urn:microsoft.com/office/officeart/2005/8/layout/process3"/>
    <dgm:cxn modelId="{18A4A4AD-6854-4720-8597-3C4B79E3C1B0}" type="presParOf" srcId="{DE089A33-C4CF-436B-868C-DBC56E81CCA4}" destId="{E52CA826-C8AC-4E80-B5CF-C380F07E4E79}" srcOrd="1" destOrd="0" presId="urn:microsoft.com/office/officeart/2005/8/layout/process3"/>
    <dgm:cxn modelId="{46167271-A780-4D61-B573-4FAAA99CA677}" type="presParOf" srcId="{E52CA826-C8AC-4E80-B5CF-C380F07E4E79}" destId="{80BA55CA-056B-4BCF-B8AA-767682BBC287}" srcOrd="0" destOrd="0" presId="urn:microsoft.com/office/officeart/2005/8/layout/process3"/>
    <dgm:cxn modelId="{CE25DB0A-6B27-47AD-9B57-64202665160E}" type="presParOf" srcId="{DE089A33-C4CF-436B-868C-DBC56E81CCA4}" destId="{D512B6C3-675D-4355-9E47-14BDB7271FD3}" srcOrd="2" destOrd="0" presId="urn:microsoft.com/office/officeart/2005/8/layout/process3"/>
    <dgm:cxn modelId="{E3B2A973-007E-47C2-8797-4BFAC2AD4AD8}" type="presParOf" srcId="{D512B6C3-675D-4355-9E47-14BDB7271FD3}" destId="{D850791D-A8B5-4B2F-836D-470865ED6C99}" srcOrd="0" destOrd="0" presId="urn:microsoft.com/office/officeart/2005/8/layout/process3"/>
    <dgm:cxn modelId="{F3B8CAA4-7775-4935-A902-63E09771B7EC}" type="presParOf" srcId="{D512B6C3-675D-4355-9E47-14BDB7271FD3}" destId="{6453F1E3-4866-43DF-9451-C9818F57C999}" srcOrd="1" destOrd="0" presId="urn:microsoft.com/office/officeart/2005/8/layout/process3"/>
    <dgm:cxn modelId="{0F73770E-04E8-4C24-80CF-7AA63405F85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17 371,8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17 087,3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17 024,3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10483" custLinFactNeighborY="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8501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3355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88817-A019-4F41-979D-BFD05C12F504}" type="presOf" srcId="{ECBE8840-6FEA-4CCE-8039-A6F6322D81CE}" destId="{091E2058-02AF-4088-9B65-BEF8758FB006}" srcOrd="1" destOrd="0" presId="urn:microsoft.com/office/officeart/2005/8/layout/process3"/>
    <dgm:cxn modelId="{C36D276D-1ACE-4E3B-A651-FEBBD28080CF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C87296-AF07-49FB-A8E1-65E1BB12CAA0}" type="presOf" srcId="{180DC6C2-BF81-4CD9-8301-7421D0446C26}" destId="{6453F1E3-4866-43DF-9451-C9818F57C999}" srcOrd="1" destOrd="0" presId="urn:microsoft.com/office/officeart/2005/8/layout/process3"/>
    <dgm:cxn modelId="{F442CDD0-002A-45EC-A2D4-7E2B42B7913D}" type="presOf" srcId="{BC8F80B7-3392-4555-87BC-CACDA64975B9}" destId="{80BA55CA-056B-4BCF-B8AA-767682BBC287}" srcOrd="1" destOrd="0" presId="urn:microsoft.com/office/officeart/2005/8/layout/process3"/>
    <dgm:cxn modelId="{D81D78F7-463B-4ED1-9F91-4CC2B65CE1A5}" type="presOf" srcId="{E84CC8A3-898B-4602-93E1-9C241AA02335}" destId="{780F94B2-0B9B-4587-A62A-4B214FDD42C5}" srcOrd="0" destOrd="0" presId="urn:microsoft.com/office/officeart/2005/8/layout/process3"/>
    <dgm:cxn modelId="{E6900395-3E7B-4A6B-90C9-C6D0E3A3DB12}" type="presOf" srcId="{CFCE1214-F9B7-45DF-9E3A-B84C8C394C7C}" destId="{37098FC8-DA80-490C-8584-B4BA00C4298E}" srcOrd="0" destOrd="0" presId="urn:microsoft.com/office/officeart/2005/8/layout/process3"/>
    <dgm:cxn modelId="{E18F4E21-EC31-4118-80B6-08B140FCE59F}" type="presOf" srcId="{B0E9F480-AABF-4683-962F-DADD559D16B0}" destId="{292A6501-1DC9-4CC7-B5BC-B6ED0836D250}" srcOrd="0" destOrd="0" presId="urn:microsoft.com/office/officeart/2005/8/layout/process3"/>
    <dgm:cxn modelId="{FDCA1EEB-DFFA-4100-827A-6F175BFAD686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887DA10-D673-4B41-A1F6-1DC00244DFCE}" type="presOf" srcId="{52B576D8-245D-436B-A80C-899E77B4B69E}" destId="{705997ED-CA94-40FC-BD2C-4B7E4C812304}" srcOrd="0" destOrd="0" presId="urn:microsoft.com/office/officeart/2005/8/layout/process3"/>
    <dgm:cxn modelId="{DF6F8303-8006-4C58-8128-DCA2C0B4D2CF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1F3FAA92-7976-448A-8B55-3EBFEF8C8B7C}" type="presOf" srcId="{F2A60169-509F-4A25-B0C7-FACBA47F3AE7}" destId="{ED9C1277-E784-4504-A987-2EC29B2FD88B}" srcOrd="0" destOrd="0" presId="urn:microsoft.com/office/officeart/2005/8/layout/process3"/>
    <dgm:cxn modelId="{9F5300DA-4A5B-45DA-814E-641AAE671150}" type="presOf" srcId="{BC8F80B7-3392-4555-87BC-CACDA64975B9}" destId="{E52CA826-C8AC-4E80-B5CF-C380F07E4E79}" srcOrd="0" destOrd="0" presId="urn:microsoft.com/office/officeart/2005/8/layout/process3"/>
    <dgm:cxn modelId="{7D4EE8D8-FF2F-4D4C-A2EA-BB6659E43918}" type="presOf" srcId="{180DC6C2-BF81-4CD9-8301-7421D0446C26}" destId="{D850791D-A8B5-4B2F-836D-470865ED6C99}" srcOrd="0" destOrd="0" presId="urn:microsoft.com/office/officeart/2005/8/layout/process3"/>
    <dgm:cxn modelId="{E3D74E4F-0A3E-4F5A-B79A-B3CF9996B7BE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F2F164F-6F2E-4BAD-BEC5-399AA80EEF5E}" type="presParOf" srcId="{DE089A33-C4CF-436B-868C-DBC56E81CCA4}" destId="{568B3058-AD67-4897-B49E-ED8993113A37}" srcOrd="0" destOrd="0" presId="urn:microsoft.com/office/officeart/2005/8/layout/process3"/>
    <dgm:cxn modelId="{B4865B40-378F-44FE-9186-C05B86AD26DC}" type="presParOf" srcId="{568B3058-AD67-4897-B49E-ED8993113A37}" destId="{3239BA27-E704-43DE-8DEE-77F42BADD029}" srcOrd="0" destOrd="0" presId="urn:microsoft.com/office/officeart/2005/8/layout/process3"/>
    <dgm:cxn modelId="{CF4D23B9-397B-4003-8591-44B3C25F9645}" type="presParOf" srcId="{568B3058-AD67-4897-B49E-ED8993113A37}" destId="{091E2058-02AF-4088-9B65-BEF8758FB006}" srcOrd="1" destOrd="0" presId="urn:microsoft.com/office/officeart/2005/8/layout/process3"/>
    <dgm:cxn modelId="{28FFFDE3-0EE1-4C53-B7CA-6786BE8A99E6}" type="presParOf" srcId="{568B3058-AD67-4897-B49E-ED8993113A37}" destId="{37098FC8-DA80-490C-8584-B4BA00C4298E}" srcOrd="2" destOrd="0" presId="urn:microsoft.com/office/officeart/2005/8/layout/process3"/>
    <dgm:cxn modelId="{95458D72-4B9A-4094-93EB-7CC2A2DC8C79}" type="presParOf" srcId="{DE089A33-C4CF-436B-868C-DBC56E81CCA4}" destId="{E52CA826-C8AC-4E80-B5CF-C380F07E4E79}" srcOrd="1" destOrd="0" presId="urn:microsoft.com/office/officeart/2005/8/layout/process3"/>
    <dgm:cxn modelId="{E5396697-A180-44C2-97EB-83FA50BC9BC2}" type="presParOf" srcId="{E52CA826-C8AC-4E80-B5CF-C380F07E4E79}" destId="{80BA55CA-056B-4BCF-B8AA-767682BBC287}" srcOrd="0" destOrd="0" presId="urn:microsoft.com/office/officeart/2005/8/layout/process3"/>
    <dgm:cxn modelId="{404B5071-A202-454D-B9FA-4515BF129E96}" type="presParOf" srcId="{DE089A33-C4CF-436B-868C-DBC56E81CCA4}" destId="{D512B6C3-675D-4355-9E47-14BDB7271FD3}" srcOrd="2" destOrd="0" presId="urn:microsoft.com/office/officeart/2005/8/layout/process3"/>
    <dgm:cxn modelId="{3BD108A1-2767-40BE-8C74-ADC20AB48035}" type="presParOf" srcId="{D512B6C3-675D-4355-9E47-14BDB7271FD3}" destId="{D850791D-A8B5-4B2F-836D-470865ED6C99}" srcOrd="0" destOrd="0" presId="urn:microsoft.com/office/officeart/2005/8/layout/process3"/>
    <dgm:cxn modelId="{BA28FD75-493C-4D78-ACBD-8EDF692EDD0F}" type="presParOf" srcId="{D512B6C3-675D-4355-9E47-14BDB7271FD3}" destId="{6453F1E3-4866-43DF-9451-C9818F57C999}" srcOrd="1" destOrd="0" presId="urn:microsoft.com/office/officeart/2005/8/layout/process3"/>
    <dgm:cxn modelId="{F9050FFA-8123-4C73-9E54-302C8F5FFE7D}" type="presParOf" srcId="{D512B6C3-675D-4355-9E47-14BDB7271FD3}" destId="{705997ED-CA94-40FC-BD2C-4B7E4C812304}" srcOrd="2" destOrd="0" presId="urn:microsoft.com/office/officeart/2005/8/layout/process3"/>
    <dgm:cxn modelId="{CBE47EB7-C2F1-4876-8737-B5F64763A81A}" type="presParOf" srcId="{DE089A33-C4CF-436B-868C-DBC56E81CCA4}" destId="{780F94B2-0B9B-4587-A62A-4B214FDD42C5}" srcOrd="3" destOrd="0" presId="urn:microsoft.com/office/officeart/2005/8/layout/process3"/>
    <dgm:cxn modelId="{D7559DA7-8FC4-4540-BF4D-3E5B5D3CBD32}" type="presParOf" srcId="{780F94B2-0B9B-4587-A62A-4B214FDD42C5}" destId="{8B244423-6177-409E-A055-27B77BA03BA7}" srcOrd="0" destOrd="0" presId="urn:microsoft.com/office/officeart/2005/8/layout/process3"/>
    <dgm:cxn modelId="{DDA12938-5C75-48C5-A3B9-1F77BDE81D8D}" type="presParOf" srcId="{DE089A33-C4CF-436B-868C-DBC56E81CCA4}" destId="{07D123CD-5EF3-4A78-982F-27B0C38F46F9}" srcOrd="4" destOrd="0" presId="urn:microsoft.com/office/officeart/2005/8/layout/process3"/>
    <dgm:cxn modelId="{99F3A33C-D371-44C5-B003-C2DABBAF82AA}" type="presParOf" srcId="{07D123CD-5EF3-4A78-982F-27B0C38F46F9}" destId="{ED9C1277-E784-4504-A987-2EC29B2FD88B}" srcOrd="0" destOrd="0" presId="urn:microsoft.com/office/officeart/2005/8/layout/process3"/>
    <dgm:cxn modelId="{702DE475-7DD5-48DC-98C9-6AAE0AEA1128}" type="presParOf" srcId="{07D123CD-5EF3-4A78-982F-27B0C38F46F9}" destId="{0D1195A0-6A99-4107-A8F6-D85912CC4EBC}" srcOrd="1" destOrd="0" presId="urn:microsoft.com/office/officeart/2005/8/layout/process3"/>
    <dgm:cxn modelId="{28005E4E-E294-43A6-8F36-6B0DE2A44E9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98 040,6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84 872,5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86 910,0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137" custLinFactNeighborY="-3163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72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7468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4AF3539-CE19-4D03-A2CB-42E7A4F5B82D}" type="presOf" srcId="{F2A60169-509F-4A25-B0C7-FACBA47F3AE7}" destId="{0D1195A0-6A99-4107-A8F6-D85912CC4EBC}" srcOrd="1" destOrd="0" presId="urn:microsoft.com/office/officeart/2005/8/layout/process3"/>
    <dgm:cxn modelId="{93618D75-21CD-4BDD-8BBB-34FA9599A0E2}" type="presOf" srcId="{FC3C25CF-C3AD-45B3-8ED6-3A8BDBC50F1D}" destId="{DE089A33-C4CF-436B-868C-DBC56E81CCA4}" srcOrd="0" destOrd="0" presId="urn:microsoft.com/office/officeart/2005/8/layout/process3"/>
    <dgm:cxn modelId="{25187E15-370F-4F41-BF43-59B6046651F8}" type="presOf" srcId="{F2A60169-509F-4A25-B0C7-FACBA47F3AE7}" destId="{ED9C1277-E784-4504-A987-2EC29B2FD88B}" srcOrd="0" destOrd="0" presId="urn:microsoft.com/office/officeart/2005/8/layout/process3"/>
    <dgm:cxn modelId="{C374D4E2-00EC-44AE-B4A0-85CD330443F9}" type="presOf" srcId="{BC8F80B7-3392-4555-87BC-CACDA64975B9}" destId="{E52CA826-C8AC-4E80-B5CF-C380F07E4E79}" srcOrd="0" destOrd="0" presId="urn:microsoft.com/office/officeart/2005/8/layout/process3"/>
    <dgm:cxn modelId="{F5262A6F-B7F6-435E-AC76-D024D74A3147}" type="presOf" srcId="{180DC6C2-BF81-4CD9-8301-7421D0446C26}" destId="{D850791D-A8B5-4B2F-836D-470865ED6C99}" srcOrd="0" destOrd="0" presId="urn:microsoft.com/office/officeart/2005/8/layout/process3"/>
    <dgm:cxn modelId="{EF209D9A-F73E-40AF-AE58-EEBD8B97CDD0}" type="presOf" srcId="{ECBE8840-6FEA-4CCE-8039-A6F6322D81CE}" destId="{3239BA27-E704-43DE-8DEE-77F42BADD029}" srcOrd="0" destOrd="0" presId="urn:microsoft.com/office/officeart/2005/8/layout/process3"/>
    <dgm:cxn modelId="{8F9FD737-AAC0-4D2C-BE63-7CC2964BA5F4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64F194C-E969-40AA-BC36-C1A7B435CA2D}" type="presOf" srcId="{ECBE8840-6FEA-4CCE-8039-A6F6322D81CE}" destId="{091E2058-02AF-4088-9B65-BEF8758FB006}" srcOrd="1" destOrd="0" presId="urn:microsoft.com/office/officeart/2005/8/layout/process3"/>
    <dgm:cxn modelId="{FDA44810-303A-477F-865B-DB383471C754}" type="presOf" srcId="{CFCE1214-F9B7-45DF-9E3A-B84C8C394C7C}" destId="{37098FC8-DA80-490C-8584-B4BA00C4298E}" srcOrd="0" destOrd="0" presId="urn:microsoft.com/office/officeart/2005/8/layout/process3"/>
    <dgm:cxn modelId="{B84364FA-EB93-4E88-AA6A-E44D8AD09A73}" type="presOf" srcId="{BC8F80B7-3392-4555-87BC-CACDA64975B9}" destId="{80BA55CA-056B-4BCF-B8AA-767682BBC287}" srcOrd="1" destOrd="0" presId="urn:microsoft.com/office/officeart/2005/8/layout/process3"/>
    <dgm:cxn modelId="{851F9CAC-475C-45CA-9D0D-05F6F08FEDDF}" type="presOf" srcId="{E84CC8A3-898B-4602-93E1-9C241AA02335}" destId="{8B244423-6177-409E-A055-27B77BA03BA7}" srcOrd="1" destOrd="0" presId="urn:microsoft.com/office/officeart/2005/8/layout/process3"/>
    <dgm:cxn modelId="{8AE67161-D4A7-483B-B4C0-FBD653FDD5C6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A69CF60-67B1-4686-A6D0-864055B2F5C5}" type="presOf" srcId="{B0E9F480-AABF-4683-962F-DADD559D16B0}" destId="{292A6501-1DC9-4CC7-B5BC-B6ED0836D250}" srcOrd="0" destOrd="0" presId="urn:microsoft.com/office/officeart/2005/8/layout/process3"/>
    <dgm:cxn modelId="{FDD3F9C2-76D6-4ADE-B868-682CEE9C51A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0061A11D-24D4-4569-9D83-D4603AC5ECC5}" type="presParOf" srcId="{DE089A33-C4CF-436B-868C-DBC56E81CCA4}" destId="{568B3058-AD67-4897-B49E-ED8993113A37}" srcOrd="0" destOrd="0" presId="urn:microsoft.com/office/officeart/2005/8/layout/process3"/>
    <dgm:cxn modelId="{EA1EB32E-C91D-4F99-81EE-DD40A32AB71D}" type="presParOf" srcId="{568B3058-AD67-4897-B49E-ED8993113A37}" destId="{3239BA27-E704-43DE-8DEE-77F42BADD029}" srcOrd="0" destOrd="0" presId="urn:microsoft.com/office/officeart/2005/8/layout/process3"/>
    <dgm:cxn modelId="{B6D392FB-F131-4111-BB23-F5E0422FAEEE}" type="presParOf" srcId="{568B3058-AD67-4897-B49E-ED8993113A37}" destId="{091E2058-02AF-4088-9B65-BEF8758FB006}" srcOrd="1" destOrd="0" presId="urn:microsoft.com/office/officeart/2005/8/layout/process3"/>
    <dgm:cxn modelId="{A2097996-D8D7-4644-9330-9DCA0540ED73}" type="presParOf" srcId="{568B3058-AD67-4897-B49E-ED8993113A37}" destId="{37098FC8-DA80-490C-8584-B4BA00C4298E}" srcOrd="2" destOrd="0" presId="urn:microsoft.com/office/officeart/2005/8/layout/process3"/>
    <dgm:cxn modelId="{76A74124-55CC-4CDB-83B5-32A31EEB8C9A}" type="presParOf" srcId="{DE089A33-C4CF-436B-868C-DBC56E81CCA4}" destId="{E52CA826-C8AC-4E80-B5CF-C380F07E4E79}" srcOrd="1" destOrd="0" presId="urn:microsoft.com/office/officeart/2005/8/layout/process3"/>
    <dgm:cxn modelId="{943810B3-0705-47E4-9D8A-13C7302F5EC6}" type="presParOf" srcId="{E52CA826-C8AC-4E80-B5CF-C380F07E4E79}" destId="{80BA55CA-056B-4BCF-B8AA-767682BBC287}" srcOrd="0" destOrd="0" presId="urn:microsoft.com/office/officeart/2005/8/layout/process3"/>
    <dgm:cxn modelId="{938852BB-3E92-4578-958C-507E4BAB290A}" type="presParOf" srcId="{DE089A33-C4CF-436B-868C-DBC56E81CCA4}" destId="{D512B6C3-675D-4355-9E47-14BDB7271FD3}" srcOrd="2" destOrd="0" presId="urn:microsoft.com/office/officeart/2005/8/layout/process3"/>
    <dgm:cxn modelId="{FF38A1D2-12B5-4475-BDAC-C4234358CCE3}" type="presParOf" srcId="{D512B6C3-675D-4355-9E47-14BDB7271FD3}" destId="{D850791D-A8B5-4B2F-836D-470865ED6C99}" srcOrd="0" destOrd="0" presId="urn:microsoft.com/office/officeart/2005/8/layout/process3"/>
    <dgm:cxn modelId="{F1CB61BB-6059-4C5E-B790-23C6AB09F248}" type="presParOf" srcId="{D512B6C3-675D-4355-9E47-14BDB7271FD3}" destId="{6453F1E3-4866-43DF-9451-C9818F57C999}" srcOrd="1" destOrd="0" presId="urn:microsoft.com/office/officeart/2005/8/layout/process3"/>
    <dgm:cxn modelId="{739F26FB-5BB8-4FE8-A23C-6335CF1CB871}" type="presParOf" srcId="{D512B6C3-675D-4355-9E47-14BDB7271FD3}" destId="{705997ED-CA94-40FC-BD2C-4B7E4C812304}" srcOrd="2" destOrd="0" presId="urn:microsoft.com/office/officeart/2005/8/layout/process3"/>
    <dgm:cxn modelId="{F84D884E-2A73-4642-8F88-5020776CE71C}" type="presParOf" srcId="{DE089A33-C4CF-436B-868C-DBC56E81CCA4}" destId="{780F94B2-0B9B-4587-A62A-4B214FDD42C5}" srcOrd="3" destOrd="0" presId="urn:microsoft.com/office/officeart/2005/8/layout/process3"/>
    <dgm:cxn modelId="{0D159B4C-7465-4351-9155-7C274ED5E67A}" type="presParOf" srcId="{780F94B2-0B9B-4587-A62A-4B214FDD42C5}" destId="{8B244423-6177-409E-A055-27B77BA03BA7}" srcOrd="0" destOrd="0" presId="urn:microsoft.com/office/officeart/2005/8/layout/process3"/>
    <dgm:cxn modelId="{36F43C46-5512-46A1-99AB-192BA4F5D9FF}" type="presParOf" srcId="{DE089A33-C4CF-436B-868C-DBC56E81CCA4}" destId="{07D123CD-5EF3-4A78-982F-27B0C38F46F9}" srcOrd="4" destOrd="0" presId="urn:microsoft.com/office/officeart/2005/8/layout/process3"/>
    <dgm:cxn modelId="{319FA3A3-6B63-429C-96F0-CF350E8077EF}" type="presParOf" srcId="{07D123CD-5EF3-4A78-982F-27B0C38F46F9}" destId="{ED9C1277-E784-4504-A987-2EC29B2FD88B}" srcOrd="0" destOrd="0" presId="urn:microsoft.com/office/officeart/2005/8/layout/process3"/>
    <dgm:cxn modelId="{E7377F7D-35E4-4A4A-A59D-FAB6D438F7E0}" type="presParOf" srcId="{07D123CD-5EF3-4A78-982F-27B0C38F46F9}" destId="{0D1195A0-6A99-4107-A8F6-D85912CC4EBC}" srcOrd="1" destOrd="0" presId="urn:microsoft.com/office/officeart/2005/8/layout/process3"/>
    <dgm:cxn modelId="{303A5F29-E315-40F4-BA33-1DCF351229B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57 421,6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66 055,6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55712" custScaleY="42512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48245" custScaleY="44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Ang="10278" custScaleX="99068" custScaleY="53417" custLinFactNeighborX="15454" custLinFactNeighborY="1407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50065" custScaleY="43295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51388" custScaleY="48713" custLinFactNeighborX="-1651" custLinFactNeighborY="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A8973-4467-4798-9D63-7F706DF54461}" type="presOf" srcId="{FC3C25CF-C3AD-45B3-8ED6-3A8BDBC50F1D}" destId="{DE089A33-C4CF-436B-868C-DBC56E81CCA4}" srcOrd="0" destOrd="0" presId="urn:microsoft.com/office/officeart/2005/8/layout/process3"/>
    <dgm:cxn modelId="{576BC439-35AA-47FF-ABB0-D63ADCFC94C0}" type="presOf" srcId="{CFCE1214-F9B7-45DF-9E3A-B84C8C394C7C}" destId="{37098FC8-DA80-490C-8584-B4BA00C4298E}" srcOrd="0" destOrd="0" presId="urn:microsoft.com/office/officeart/2005/8/layout/process3"/>
    <dgm:cxn modelId="{97320835-37F0-443E-AABA-3FF5BCC1CDB4}" type="presOf" srcId="{180DC6C2-BF81-4CD9-8301-7421D0446C26}" destId="{6453F1E3-4866-43DF-9451-C9818F57C999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05FB540B-A8D5-44EA-8B25-FAEEDEB21C70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B499A9B-E38E-48FA-932E-E66E563F0E70}" type="presOf" srcId="{ECBE8840-6FEA-4CCE-8039-A6F6322D81CE}" destId="{3239BA27-E704-43DE-8DEE-77F42BADD029}" srcOrd="0" destOrd="0" presId="urn:microsoft.com/office/officeart/2005/8/layout/process3"/>
    <dgm:cxn modelId="{E28C42FA-1200-48A5-AA8D-88B223A210B8}" type="presOf" srcId="{180DC6C2-BF81-4CD9-8301-7421D0446C26}" destId="{D850791D-A8B5-4B2F-836D-470865ED6C99}" srcOrd="0" destOrd="0" presId="urn:microsoft.com/office/officeart/2005/8/layout/process3"/>
    <dgm:cxn modelId="{BF74A118-E73B-4F09-ACE7-76CA6C1901B1}" type="presOf" srcId="{52B576D8-245D-436B-A80C-899E77B4B69E}" destId="{705997ED-CA94-40FC-BD2C-4B7E4C812304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0B34A0A-C031-4913-B375-4FB133A5D629}" type="presOf" srcId="{ECBE8840-6FEA-4CCE-8039-A6F6322D81CE}" destId="{091E2058-02AF-4088-9B65-BEF8758FB006}" srcOrd="1" destOrd="0" presId="urn:microsoft.com/office/officeart/2005/8/layout/process3"/>
    <dgm:cxn modelId="{7B2798EE-4AAB-4B71-B38E-D75CC7DC9DEB}" type="presOf" srcId="{BC8F80B7-3392-4555-87BC-CACDA64975B9}" destId="{E52CA826-C8AC-4E80-B5CF-C380F07E4E79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0D07C28-3984-4EA2-9901-FD63E7BB9087}" type="presParOf" srcId="{DE089A33-C4CF-436B-868C-DBC56E81CCA4}" destId="{568B3058-AD67-4897-B49E-ED8993113A37}" srcOrd="0" destOrd="0" presId="urn:microsoft.com/office/officeart/2005/8/layout/process3"/>
    <dgm:cxn modelId="{686F67C3-226B-4FD4-B624-B2F65DFAF362}" type="presParOf" srcId="{568B3058-AD67-4897-B49E-ED8993113A37}" destId="{3239BA27-E704-43DE-8DEE-77F42BADD029}" srcOrd="0" destOrd="0" presId="urn:microsoft.com/office/officeart/2005/8/layout/process3"/>
    <dgm:cxn modelId="{70832948-D728-4622-A7FF-E6879DBB71E8}" type="presParOf" srcId="{568B3058-AD67-4897-B49E-ED8993113A37}" destId="{091E2058-02AF-4088-9B65-BEF8758FB006}" srcOrd="1" destOrd="0" presId="urn:microsoft.com/office/officeart/2005/8/layout/process3"/>
    <dgm:cxn modelId="{3598F18D-47FD-4982-8BEF-3C18FA509FE1}" type="presParOf" srcId="{568B3058-AD67-4897-B49E-ED8993113A37}" destId="{37098FC8-DA80-490C-8584-B4BA00C4298E}" srcOrd="2" destOrd="0" presId="urn:microsoft.com/office/officeart/2005/8/layout/process3"/>
    <dgm:cxn modelId="{7E1C6708-9927-4FF8-8A06-E000043573A7}" type="presParOf" srcId="{DE089A33-C4CF-436B-868C-DBC56E81CCA4}" destId="{E52CA826-C8AC-4E80-B5CF-C380F07E4E79}" srcOrd="1" destOrd="0" presId="urn:microsoft.com/office/officeart/2005/8/layout/process3"/>
    <dgm:cxn modelId="{F55A5E41-825E-455B-B1B0-41F48EB275D1}" type="presParOf" srcId="{E52CA826-C8AC-4E80-B5CF-C380F07E4E79}" destId="{80BA55CA-056B-4BCF-B8AA-767682BBC287}" srcOrd="0" destOrd="0" presId="urn:microsoft.com/office/officeart/2005/8/layout/process3"/>
    <dgm:cxn modelId="{E824E316-ED60-4B81-8BBB-DD2A9AF66C10}" type="presParOf" srcId="{DE089A33-C4CF-436B-868C-DBC56E81CCA4}" destId="{D512B6C3-675D-4355-9E47-14BDB7271FD3}" srcOrd="2" destOrd="0" presId="urn:microsoft.com/office/officeart/2005/8/layout/process3"/>
    <dgm:cxn modelId="{A05CC40B-5097-4138-9595-9D14F0B600A3}" type="presParOf" srcId="{D512B6C3-675D-4355-9E47-14BDB7271FD3}" destId="{D850791D-A8B5-4B2F-836D-470865ED6C99}" srcOrd="0" destOrd="0" presId="urn:microsoft.com/office/officeart/2005/8/layout/process3"/>
    <dgm:cxn modelId="{D69789B2-DEC4-4920-9137-F1027A9F4585}" type="presParOf" srcId="{D512B6C3-675D-4355-9E47-14BDB7271FD3}" destId="{6453F1E3-4866-43DF-9451-C9818F57C999}" srcOrd="1" destOrd="0" presId="urn:microsoft.com/office/officeart/2005/8/layout/process3"/>
    <dgm:cxn modelId="{B69F362D-6263-4FCA-8F2D-93B702732258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9A4246F5-4257-4DCE-9C49-FEFB586539B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71B2-B230-4DF6-9921-0DE845940ED8}" type="parTrans" cxnId="{0D92AC08-F504-4F83-AD10-83C61B0F0908}">
      <dgm:prSet/>
      <dgm:spPr/>
      <dgm:t>
        <a:bodyPr/>
        <a:lstStyle/>
        <a:p>
          <a:endParaRPr lang="ru-RU"/>
        </a:p>
      </dgm:t>
    </dgm:pt>
    <dgm:pt modelId="{BDC6D8F4-B8B1-453D-B127-FB291FB4962D}" type="sibTrans" cxnId="{0D92AC08-F504-4F83-AD10-83C61B0F0908}">
      <dgm:prSet/>
      <dgm:spPr/>
      <dgm:t>
        <a:bodyPr/>
        <a:lstStyle/>
        <a:p>
          <a:endParaRPr lang="ru-RU"/>
        </a:p>
      </dgm:t>
    </dgm:pt>
    <dgm:pt modelId="{29B401BD-FA37-40A5-9D1C-5B3EFCB74EEC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599F-C0A5-4D68-AA8B-C59CDE7E754A}" type="parTrans" cxnId="{4F10ECD8-FE65-4B85-AB13-B15D4567789B}">
      <dgm:prSet/>
      <dgm:spPr/>
      <dgm:t>
        <a:bodyPr/>
        <a:lstStyle/>
        <a:p>
          <a:endParaRPr lang="ru-RU"/>
        </a:p>
      </dgm:t>
    </dgm:pt>
    <dgm:pt modelId="{42007127-DABA-4407-9877-72E404417E69}" type="sibTrans" cxnId="{4F10ECD8-FE65-4B85-AB13-B15D4567789B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 anchor="ctr"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511FBFDF-3130-41DD-8A8A-D7C216948502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AD989-2C89-4578-8DF5-E6E51CF968F1}" type="parTrans" cxnId="{E6429069-1BC4-4172-B544-110B7103F65B}">
      <dgm:prSet/>
      <dgm:spPr/>
      <dgm:t>
        <a:bodyPr/>
        <a:lstStyle/>
        <a:p>
          <a:endParaRPr lang="ru-RU"/>
        </a:p>
      </dgm:t>
    </dgm:pt>
    <dgm:pt modelId="{EA1F93C6-576E-4AC7-8BB0-E6F8977ED013}" type="sibTrans" cxnId="{E6429069-1BC4-4172-B544-110B7103F65B}">
      <dgm:prSet/>
      <dgm:spPr/>
      <dgm:t>
        <a:bodyPr/>
        <a:lstStyle/>
        <a:p>
          <a:endParaRPr lang="ru-RU"/>
        </a:p>
      </dgm:t>
    </dgm:pt>
    <dgm:pt modelId="{F227CF73-47B1-4CEA-9ED7-4B5A9FBC4B1B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78E5B-AB6A-41D8-9136-BADD83F3F692}" type="parTrans" cxnId="{D61CA517-550C-40DF-95CC-CC6579B2EDE9}">
      <dgm:prSet/>
      <dgm:spPr/>
      <dgm:t>
        <a:bodyPr/>
        <a:lstStyle/>
        <a:p>
          <a:endParaRPr lang="ru-RU"/>
        </a:p>
      </dgm:t>
    </dgm:pt>
    <dgm:pt modelId="{DB837247-29BB-44F2-AEED-049F95019A8B}" type="sibTrans" cxnId="{D61CA517-550C-40DF-95CC-CC6579B2EDE9}">
      <dgm:prSet/>
      <dgm:spPr/>
      <dgm:t>
        <a:bodyPr/>
        <a:lstStyle/>
        <a:p>
          <a:endParaRPr lang="ru-RU"/>
        </a:p>
      </dgm:t>
    </dgm:pt>
    <dgm:pt modelId="{8622F478-7904-4ECC-A497-241308DDDF46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1959F-0019-4683-B7FF-358CC48E6FD2}" type="parTrans" cxnId="{5EACB1BB-3F07-4B6D-95DC-74E2885B10FD}">
      <dgm:prSet/>
      <dgm:spPr/>
      <dgm:t>
        <a:bodyPr/>
        <a:lstStyle/>
        <a:p>
          <a:endParaRPr lang="ru-RU"/>
        </a:p>
      </dgm:t>
    </dgm:pt>
    <dgm:pt modelId="{77DC2AFF-23A1-4B0A-AC0F-D53D454D9C21}" type="sibTrans" cxnId="{5EACB1BB-3F07-4B6D-95DC-74E2885B10FD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местных налоговых льгот (результативность предоставления)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и сохранение льготного налогообложения (земельный налог, льготы для СОНКО)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/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839A3116-D704-4260-BA04-4B97B4E32CCD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 с 2020 года системы управления налоговыми расходами, исходя из критериев целесообразности и результативности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D4653-3E8D-413D-BAB5-26C99483DCED}" type="parTrans" cxnId="{39CC8CE3-6ADB-4A5E-ADAD-582566D248EF}">
      <dgm:prSet/>
      <dgm:spPr/>
      <dgm:t>
        <a:bodyPr/>
        <a:lstStyle/>
        <a:p>
          <a:endParaRPr lang="ru-RU"/>
        </a:p>
      </dgm:t>
    </dgm:pt>
    <dgm:pt modelId="{0C2F9E51-A5C5-40AC-B3C2-7C95BCACFB46}" type="sibTrans" cxnId="{39CC8CE3-6ADB-4A5E-ADAD-582566D248EF}">
      <dgm:prSet/>
      <dgm:spPr/>
      <dgm:t>
        <a:bodyPr/>
        <a:lstStyle/>
        <a:p>
          <a:endParaRPr lang="ru-RU"/>
        </a:p>
      </dgm:t>
    </dgm:pt>
    <dgm:pt modelId="{86A1EFCA-47A5-41A6-9C73-6D28E6803DCF}">
      <dgm:prSet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83F88-CDDB-4E40-94A7-CB98EE43DDE8}" type="parTrans" cxnId="{4A418929-88F7-45FB-9664-6051CD580993}">
      <dgm:prSet/>
      <dgm:spPr/>
      <dgm:t>
        <a:bodyPr/>
        <a:lstStyle/>
        <a:p>
          <a:endParaRPr lang="ru-RU"/>
        </a:p>
      </dgm:t>
    </dgm:pt>
    <dgm:pt modelId="{41793194-609F-413D-99EA-49B719B047ED}" type="sibTrans" cxnId="{4A418929-88F7-45FB-9664-6051CD580993}">
      <dgm:prSet/>
      <dgm:spPr/>
      <dgm:t>
        <a:bodyPr/>
        <a:lstStyle/>
        <a:p>
          <a:endParaRPr lang="ru-RU"/>
        </a:p>
      </dgm:t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3" custScaleY="25121" custLinFactNeighborX="14754" custLinFactNeighborY="-42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3" custScaleX="98361" custScaleY="30364" custLinFactNeighborX="0" custLinFactNeighborY="5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DDCDE820-27CB-41A7-A8E6-9DE55CF48A0D}" type="pres">
      <dgm:prSet presAssocID="{9A4246F5-4257-4DCE-9C49-FEFB586539B9}" presName="parentLin" presStyleCnt="0"/>
      <dgm:spPr/>
    </dgm:pt>
    <dgm:pt modelId="{F90C12E7-FD0B-4DAB-A9D9-939763B54497}" type="pres">
      <dgm:prSet presAssocID="{9A4246F5-4257-4DCE-9C49-FEFB586539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238CC5-AC11-4425-B1FF-09FB8913A984}" type="pres">
      <dgm:prSet presAssocID="{9A4246F5-4257-4DCE-9C49-FEFB586539B9}" presName="parentText" presStyleLbl="node1" presStyleIdx="1" presStyleCnt="3" custScaleY="28148" custLinFactNeighborX="31148" custLinFactNeighborY="-10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7AD4-AD43-42D0-82DF-4502168B4F84}" type="pres">
      <dgm:prSet presAssocID="{9A4246F5-4257-4DCE-9C49-FEFB586539B9}" presName="negativeSpace" presStyleCnt="0"/>
      <dgm:spPr/>
    </dgm:pt>
    <dgm:pt modelId="{0147CA0D-B333-4C80-BBB8-7ED31F953525}" type="pres">
      <dgm:prSet presAssocID="{9A4246F5-4257-4DCE-9C49-FEFB586539B9}" presName="childText" presStyleLbl="conFgAcc1" presStyleIdx="1" presStyleCnt="3" custScaleY="58984" custLinFactY="6970" custLinFactNeighborX="-1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8630-B933-4673-AF5A-EC0FCE573AE8}" type="pres">
      <dgm:prSet presAssocID="{BDC6D8F4-B8B1-453D-B127-FB291FB4962D}" presName="spaceBetweenRectangles" presStyleCnt="0"/>
      <dgm:spPr/>
    </dgm:pt>
    <dgm:pt modelId="{8B77CB50-D116-4BA4-BF43-FFFC0116F66C}" type="pres">
      <dgm:prSet presAssocID="{29B401BD-FA37-40A5-9D1C-5B3EFCB74EEC}" presName="parentLin" presStyleCnt="0"/>
      <dgm:spPr/>
    </dgm:pt>
    <dgm:pt modelId="{38439E06-4621-48B0-9966-7BF379064123}" type="pres">
      <dgm:prSet presAssocID="{29B401BD-FA37-40A5-9D1C-5B3EFCB74E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D1647C-B7F9-42CD-9EE4-95BC0D38D3C1}" type="pres">
      <dgm:prSet presAssocID="{29B401BD-FA37-40A5-9D1C-5B3EFCB74EEC}" presName="parentText" presStyleLbl="node1" presStyleIdx="2" presStyleCnt="3" custScaleY="32363" custLinFactNeighborX="14754" custLinFactNeighborY="-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895F9-37FE-4FA2-852E-5EE2AE1FE81F}" type="pres">
      <dgm:prSet presAssocID="{29B401BD-FA37-40A5-9D1C-5B3EFCB74EEC}" presName="negativeSpace" presStyleCnt="0"/>
      <dgm:spPr/>
    </dgm:pt>
    <dgm:pt modelId="{3EDDA68D-00D2-42AE-991A-CC6C3857FAE3}" type="pres">
      <dgm:prSet presAssocID="{29B401BD-FA37-40A5-9D1C-5B3EFCB74EEC}" presName="childText" presStyleLbl="conFgAcc1" presStyleIdx="2" presStyleCnt="3" custScaleY="73765" custLinFactY="1586" custLinFactNeighborX="4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0ECD8-FE65-4B85-AB13-B15D4567789B}" srcId="{A772A795-7C79-464F-8FB5-9B9E08FFE83D}" destId="{29B401BD-FA37-40A5-9D1C-5B3EFCB74EEC}" srcOrd="2" destOrd="0" parTransId="{713F599F-C0A5-4D68-AA8B-C59CDE7E754A}" sibTransId="{42007127-DABA-4407-9877-72E404417E69}"/>
    <dgm:cxn modelId="{6A4B9545-AA3E-464A-8E2F-0A8B9676CC88}" type="presOf" srcId="{9A4246F5-4257-4DCE-9C49-FEFB586539B9}" destId="{F90C12E7-FD0B-4DAB-A9D9-939763B54497}" srcOrd="0" destOrd="0" presId="urn:microsoft.com/office/officeart/2005/8/layout/list1"/>
    <dgm:cxn modelId="{5EACB1BB-3F07-4B6D-95DC-74E2885B10FD}" srcId="{9A4246F5-4257-4DCE-9C49-FEFB586539B9}" destId="{8622F478-7904-4ECC-A497-241308DDDF46}" srcOrd="3" destOrd="0" parTransId="{1DB1959F-0019-4683-B7FF-358CC48E6FD2}" sibTransId="{77DC2AFF-23A1-4B0A-AC0F-D53D454D9C21}"/>
    <dgm:cxn modelId="{D61CA517-550C-40DF-95CC-CC6579B2EDE9}" srcId="{9A4246F5-4257-4DCE-9C49-FEFB586539B9}" destId="{F227CF73-47B1-4CEA-9ED7-4B5A9FBC4B1B}" srcOrd="2" destOrd="0" parTransId="{F3378E5B-AB6A-41D8-9136-BADD83F3F692}" sibTransId="{DB837247-29BB-44F2-AEED-049F95019A8B}"/>
    <dgm:cxn modelId="{B59A4427-BF29-4122-91DD-5133F7D23FE3}" type="presOf" srcId="{839A3116-D704-4260-BA04-4B97B4E32CCD}" destId="{3EDDA68D-00D2-42AE-991A-CC6C3857FAE3}" srcOrd="0" destOrd="4" presId="urn:microsoft.com/office/officeart/2005/8/layout/list1"/>
    <dgm:cxn modelId="{5341E3FE-2869-46EE-880A-ABF78C4900C0}" type="presOf" srcId="{F10C331C-896C-4B1C-B883-6BA31CC5ACB1}" destId="{B4AA8905-6930-4616-BD78-6635ADAD17B7}" srcOrd="1" destOrd="0" presId="urn:microsoft.com/office/officeart/2005/8/layout/list1"/>
    <dgm:cxn modelId="{39CC8CE3-6ADB-4A5E-ADAD-582566D248EF}" srcId="{29B401BD-FA37-40A5-9D1C-5B3EFCB74EEC}" destId="{839A3116-D704-4260-BA04-4B97B4E32CCD}" srcOrd="4" destOrd="0" parTransId="{2B4D4653-3E8D-413D-BAB5-26C99483DCED}" sibTransId="{0C2F9E51-A5C5-40AC-B3C2-7C95BCACFB46}"/>
    <dgm:cxn modelId="{D07DF164-68A1-4D0A-A3BA-B117DFAD8A5B}" type="presOf" srcId="{0DB67489-75F4-4774-AA55-F89ED472AB80}" destId="{3EDDA68D-00D2-42AE-991A-CC6C3857FAE3}" srcOrd="0" destOrd="2" presId="urn:microsoft.com/office/officeart/2005/8/layout/list1"/>
    <dgm:cxn modelId="{1705E1CB-D7D2-4D0B-88BD-63DBDADD2832}" type="presOf" srcId="{4349106E-BBA5-4532-8CBE-ABC08282C8BA}" destId="{3EDDA68D-00D2-42AE-991A-CC6C3857FAE3}" srcOrd="0" destOrd="3" presId="urn:microsoft.com/office/officeart/2005/8/layout/list1"/>
    <dgm:cxn modelId="{2E78782C-4B6F-4047-9766-0B75BBC7B321}" srcId="{29B401BD-FA37-40A5-9D1C-5B3EFCB74EEC}" destId="{4AB59BEA-B393-4122-A06A-08461F199076}" srcOrd="0" destOrd="0" parTransId="{50855670-0D66-436F-A9B8-35A8B9520EC9}" sibTransId="{9085AFD7-6E28-4AF8-9170-8B441E698494}"/>
    <dgm:cxn modelId="{B2130FE2-9F8B-4D33-97A6-0C054795D6E5}" srcId="{29B401BD-FA37-40A5-9D1C-5B3EFCB74EEC}" destId="{0DB67489-75F4-4774-AA55-F89ED472AB80}" srcOrd="2" destOrd="0" parTransId="{6BFE8052-63DA-40F4-A9BF-B029D381752D}" sibTransId="{EE0FC55A-3001-4F2F-87BD-D52D6E272294}"/>
    <dgm:cxn modelId="{936427EF-F877-4BEA-86A7-CA427645CE5F}" type="presOf" srcId="{F10C331C-896C-4B1C-B883-6BA31CC5ACB1}" destId="{7C70C519-58B1-41A2-B06B-5EC2828CF06B}" srcOrd="0" destOrd="0" presId="urn:microsoft.com/office/officeart/2005/8/layout/list1"/>
    <dgm:cxn modelId="{DDDAEC8D-0F7E-4535-937B-62516238EBBA}" type="presOf" srcId="{F227CF73-47B1-4CEA-9ED7-4B5A9FBC4B1B}" destId="{0147CA0D-B333-4C80-BBB8-7ED31F953525}" srcOrd="0" destOrd="2" presId="urn:microsoft.com/office/officeart/2005/8/layout/list1"/>
    <dgm:cxn modelId="{EBBB6066-8661-4B20-81C0-66613C8F6648}" srcId="{29B401BD-FA37-40A5-9D1C-5B3EFCB74EEC}" destId="{FBE90938-784C-4739-B869-C5DC1A4670B3}" srcOrd="1" destOrd="0" parTransId="{515826A1-409B-44C7-8873-4DA68C7800CE}" sibTransId="{F6A292EA-C079-43EF-945D-F2107EB85158}"/>
    <dgm:cxn modelId="{E6429069-1BC4-4172-B544-110B7103F65B}" srcId="{9A4246F5-4257-4DCE-9C49-FEFB586539B9}" destId="{511FBFDF-3130-41DD-8A8A-D7C216948502}" srcOrd="1" destOrd="0" parTransId="{767AD989-2C89-4578-8DF5-E6E51CF968F1}" sibTransId="{EA1F93C6-576E-4AC7-8BB0-E6F8977ED013}"/>
    <dgm:cxn modelId="{D847024F-4AFF-4625-AE1F-791841EE6DE8}" type="presOf" srcId="{29B401BD-FA37-40A5-9D1C-5B3EFCB74EEC}" destId="{E3D1647C-B7F9-42CD-9EE4-95BC0D38D3C1}" srcOrd="1" destOrd="0" presId="urn:microsoft.com/office/officeart/2005/8/layout/list1"/>
    <dgm:cxn modelId="{02A5D081-C8E6-4EB4-81BB-6F6F57F98B7C}" type="presOf" srcId="{FBE90938-784C-4739-B869-C5DC1A4670B3}" destId="{3EDDA68D-00D2-42AE-991A-CC6C3857FAE3}" srcOrd="0" destOrd="1" presId="urn:microsoft.com/office/officeart/2005/8/layout/list1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31396410-7690-4D46-BE0B-9E72A53712E2}" type="presOf" srcId="{7A561F4F-1C1D-47E2-9183-FFB208D6330C}" destId="{7E9D2A3A-E7D2-4566-84FD-C205C893448B}" srcOrd="0" destOrd="0" presId="urn:microsoft.com/office/officeart/2005/8/layout/list1"/>
    <dgm:cxn modelId="{05DF5366-D7D0-47D8-BE81-FEB489082CC7}" srcId="{29B401BD-FA37-40A5-9D1C-5B3EFCB74EEC}" destId="{4349106E-BBA5-4532-8CBE-ABC08282C8BA}" srcOrd="3" destOrd="0" parTransId="{F22450EF-1E60-41AF-AB5D-B28E7D385AE4}" sibTransId="{713A92EA-867B-4B5F-9179-42604E0549CA}"/>
    <dgm:cxn modelId="{4A418929-88F7-45FB-9664-6051CD580993}" srcId="{9A4246F5-4257-4DCE-9C49-FEFB586539B9}" destId="{86A1EFCA-47A5-41A6-9C73-6D28E6803DCF}" srcOrd="0" destOrd="0" parTransId="{27783F88-CDDB-4E40-94A7-CB98EE43DDE8}" sibTransId="{41793194-609F-413D-99EA-49B719B047ED}"/>
    <dgm:cxn modelId="{C1BDCEEF-0FB2-478C-94EB-45065EED2CC8}" type="presOf" srcId="{4AB59BEA-B393-4122-A06A-08461F199076}" destId="{3EDDA68D-00D2-42AE-991A-CC6C3857FAE3}" srcOrd="0" destOrd="0" presId="urn:microsoft.com/office/officeart/2005/8/layout/list1"/>
    <dgm:cxn modelId="{DC677585-B9DB-4524-897E-CD5D55E8D78E}" type="presOf" srcId="{29B401BD-FA37-40A5-9D1C-5B3EFCB74EEC}" destId="{38439E06-4621-48B0-9966-7BF379064123}" srcOrd="0" destOrd="0" presId="urn:microsoft.com/office/officeart/2005/8/layout/list1"/>
    <dgm:cxn modelId="{7BB29557-EE47-4824-B3A3-59F66CDDF1F2}" type="presOf" srcId="{511FBFDF-3130-41DD-8A8A-D7C216948502}" destId="{0147CA0D-B333-4C80-BBB8-7ED31F953525}" srcOrd="0" destOrd="1" presId="urn:microsoft.com/office/officeart/2005/8/layout/list1"/>
    <dgm:cxn modelId="{80EDB775-49BE-4172-8275-7BFC20E05DB7}" type="presOf" srcId="{A772A795-7C79-464F-8FB5-9B9E08FFE83D}" destId="{D89D1926-0391-44D3-B041-8948C25AEC26}" srcOrd="0" destOrd="0" presId="urn:microsoft.com/office/officeart/2005/8/layout/list1"/>
    <dgm:cxn modelId="{21AF7B78-8B83-41C3-9D80-107E8000764B}" type="presOf" srcId="{86A1EFCA-47A5-41A6-9C73-6D28E6803DCF}" destId="{0147CA0D-B333-4C80-BBB8-7ED31F953525}" srcOrd="0" destOrd="0" presId="urn:microsoft.com/office/officeart/2005/8/layout/list1"/>
    <dgm:cxn modelId="{F89F8988-6330-4224-A2FC-96E36EC26617}" type="presOf" srcId="{8622F478-7904-4ECC-A497-241308DDDF46}" destId="{0147CA0D-B333-4C80-BBB8-7ED31F953525}" srcOrd="0" destOrd="3" presId="urn:microsoft.com/office/officeart/2005/8/layout/list1"/>
    <dgm:cxn modelId="{A3A6A957-964C-4777-83EA-AF3282626E1C}" type="presOf" srcId="{9A4246F5-4257-4DCE-9C49-FEFB586539B9}" destId="{52238CC5-AC11-4425-B1FF-09FB8913A984}" srcOrd="1" destOrd="0" presId="urn:microsoft.com/office/officeart/2005/8/layout/list1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0D92AC08-F504-4F83-AD10-83C61B0F0908}" srcId="{A772A795-7C79-464F-8FB5-9B9E08FFE83D}" destId="{9A4246F5-4257-4DCE-9C49-FEFB586539B9}" srcOrd="1" destOrd="0" parTransId="{796B71B2-B230-4DF6-9921-0DE845940ED8}" sibTransId="{BDC6D8F4-B8B1-453D-B127-FB291FB4962D}"/>
    <dgm:cxn modelId="{CF09F353-0E92-499B-9C0D-D33FAE5AFB65}" type="presParOf" srcId="{D89D1926-0391-44D3-B041-8948C25AEC26}" destId="{FA3F5969-139E-4DD3-8931-41BCDF6F2FFA}" srcOrd="0" destOrd="0" presId="urn:microsoft.com/office/officeart/2005/8/layout/list1"/>
    <dgm:cxn modelId="{6DA285F5-739F-4666-9A93-F516B5060B20}" type="presParOf" srcId="{FA3F5969-139E-4DD3-8931-41BCDF6F2FFA}" destId="{7C70C519-58B1-41A2-B06B-5EC2828CF06B}" srcOrd="0" destOrd="0" presId="urn:microsoft.com/office/officeart/2005/8/layout/list1"/>
    <dgm:cxn modelId="{D7882F01-30CF-4645-BB2B-70B0BDB6AB67}" type="presParOf" srcId="{FA3F5969-139E-4DD3-8931-41BCDF6F2FFA}" destId="{B4AA8905-6930-4616-BD78-6635ADAD17B7}" srcOrd="1" destOrd="0" presId="urn:microsoft.com/office/officeart/2005/8/layout/list1"/>
    <dgm:cxn modelId="{59BA6F1F-9594-4C51-B237-320FCA966B06}" type="presParOf" srcId="{D89D1926-0391-44D3-B041-8948C25AEC26}" destId="{F83AF01C-4E3A-4543-9096-CA83F039177F}" srcOrd="1" destOrd="0" presId="urn:microsoft.com/office/officeart/2005/8/layout/list1"/>
    <dgm:cxn modelId="{D39B6AAD-C009-4808-9527-FEE025CB8C2D}" type="presParOf" srcId="{D89D1926-0391-44D3-B041-8948C25AEC26}" destId="{7E9D2A3A-E7D2-4566-84FD-C205C893448B}" srcOrd="2" destOrd="0" presId="urn:microsoft.com/office/officeart/2005/8/layout/list1"/>
    <dgm:cxn modelId="{87E3C0EE-8B14-49ED-8619-769F855CF532}" type="presParOf" srcId="{D89D1926-0391-44D3-B041-8948C25AEC26}" destId="{736AC615-BC8A-498A-A8DD-8D1B0A9AA91B}" srcOrd="3" destOrd="0" presId="urn:microsoft.com/office/officeart/2005/8/layout/list1"/>
    <dgm:cxn modelId="{0A8356B2-9FD2-44C6-B3D8-6BC694086902}" type="presParOf" srcId="{D89D1926-0391-44D3-B041-8948C25AEC26}" destId="{DDCDE820-27CB-41A7-A8E6-9DE55CF48A0D}" srcOrd="4" destOrd="0" presId="urn:microsoft.com/office/officeart/2005/8/layout/list1"/>
    <dgm:cxn modelId="{015035A5-7F49-40AB-A467-742C3FD5562A}" type="presParOf" srcId="{DDCDE820-27CB-41A7-A8E6-9DE55CF48A0D}" destId="{F90C12E7-FD0B-4DAB-A9D9-939763B54497}" srcOrd="0" destOrd="0" presId="urn:microsoft.com/office/officeart/2005/8/layout/list1"/>
    <dgm:cxn modelId="{0ED47C2B-EBEA-43AC-BEF4-D3A67AD1AB1A}" type="presParOf" srcId="{DDCDE820-27CB-41A7-A8E6-9DE55CF48A0D}" destId="{52238CC5-AC11-4425-B1FF-09FB8913A984}" srcOrd="1" destOrd="0" presId="urn:microsoft.com/office/officeart/2005/8/layout/list1"/>
    <dgm:cxn modelId="{6B17EE52-F664-4345-81AB-3944C30D3823}" type="presParOf" srcId="{D89D1926-0391-44D3-B041-8948C25AEC26}" destId="{090C7AD4-AD43-42D0-82DF-4502168B4F84}" srcOrd="5" destOrd="0" presId="urn:microsoft.com/office/officeart/2005/8/layout/list1"/>
    <dgm:cxn modelId="{0EACB050-4E78-408E-A58D-26F25BBE01D5}" type="presParOf" srcId="{D89D1926-0391-44D3-B041-8948C25AEC26}" destId="{0147CA0D-B333-4C80-BBB8-7ED31F953525}" srcOrd="6" destOrd="0" presId="urn:microsoft.com/office/officeart/2005/8/layout/list1"/>
    <dgm:cxn modelId="{3AA7081B-2CF2-49B5-9F52-1F2EB83C15A8}" type="presParOf" srcId="{D89D1926-0391-44D3-B041-8948C25AEC26}" destId="{F0708630-B933-4673-AF5A-EC0FCE573AE8}" srcOrd="7" destOrd="0" presId="urn:microsoft.com/office/officeart/2005/8/layout/list1"/>
    <dgm:cxn modelId="{182DF0D0-D046-48A2-842A-88D52AA1C4AF}" type="presParOf" srcId="{D89D1926-0391-44D3-B041-8948C25AEC26}" destId="{8B77CB50-D116-4BA4-BF43-FFFC0116F66C}" srcOrd="8" destOrd="0" presId="urn:microsoft.com/office/officeart/2005/8/layout/list1"/>
    <dgm:cxn modelId="{B9F910DD-F76C-49E4-91CC-526F67E217A5}" type="presParOf" srcId="{8B77CB50-D116-4BA4-BF43-FFFC0116F66C}" destId="{38439E06-4621-48B0-9966-7BF379064123}" srcOrd="0" destOrd="0" presId="urn:microsoft.com/office/officeart/2005/8/layout/list1"/>
    <dgm:cxn modelId="{E07C0CC9-9AD7-4133-922E-1D2D6EB61AFA}" type="presParOf" srcId="{8B77CB50-D116-4BA4-BF43-FFFC0116F66C}" destId="{E3D1647C-B7F9-42CD-9EE4-95BC0D38D3C1}" srcOrd="1" destOrd="0" presId="urn:microsoft.com/office/officeart/2005/8/layout/list1"/>
    <dgm:cxn modelId="{1E6248B1-D17D-4846-8B47-FBFF4C7C38DF}" type="presParOf" srcId="{D89D1926-0391-44D3-B041-8948C25AEC26}" destId="{DCA895F9-37FE-4FA2-852E-5EE2AE1FE81F}" srcOrd="9" destOrd="0" presId="urn:microsoft.com/office/officeart/2005/8/layout/list1"/>
    <dgm:cxn modelId="{ECD7C4C9-AE20-4B80-AAAB-5796FB208700}" type="presParOf" srcId="{D89D1926-0391-44D3-B041-8948C25AEC26}" destId="{3EDDA68D-00D2-42AE-991A-CC6C3857FA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25 226,1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26 030,3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26 191,3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24197-6105-420F-BF19-93919CE53806}" type="presOf" srcId="{CFCE1214-F9B7-45DF-9E3A-B84C8C394C7C}" destId="{37098FC8-DA80-490C-8584-B4BA00C4298E}" srcOrd="0" destOrd="0" presId="urn:microsoft.com/office/officeart/2005/8/layout/process3"/>
    <dgm:cxn modelId="{BAE84616-0CB6-47F1-BFAC-92E124A2C1D2}" type="presOf" srcId="{BC8F80B7-3392-4555-87BC-CACDA64975B9}" destId="{E52CA826-C8AC-4E80-B5CF-C380F07E4E79}" srcOrd="0" destOrd="0" presId="urn:microsoft.com/office/officeart/2005/8/layout/process3"/>
    <dgm:cxn modelId="{19846CF8-FE67-4038-B3C1-34FDAE6E44FC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08F33B8-342E-4578-9C39-B98291E1B3F8}" type="presOf" srcId="{180DC6C2-BF81-4CD9-8301-7421D0446C26}" destId="{D850791D-A8B5-4B2F-836D-470865ED6C99}" srcOrd="0" destOrd="0" presId="urn:microsoft.com/office/officeart/2005/8/layout/process3"/>
    <dgm:cxn modelId="{323B8DE6-8C0B-42A7-ABF9-81B29988AB44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6CCC5E9-4208-4F2D-8DF0-1B53D3235E20}" type="presOf" srcId="{BC8F80B7-3392-4555-87BC-CACDA64975B9}" destId="{80BA55CA-056B-4BCF-B8AA-767682BBC287}" srcOrd="1" destOrd="0" presId="urn:microsoft.com/office/officeart/2005/8/layout/process3"/>
    <dgm:cxn modelId="{8B509176-927F-47FD-87E5-7AD765E42456}" type="presOf" srcId="{F2A60169-509F-4A25-B0C7-FACBA47F3AE7}" destId="{ED9C1277-E784-4504-A987-2EC29B2FD88B}" srcOrd="0" destOrd="0" presId="urn:microsoft.com/office/officeart/2005/8/layout/process3"/>
    <dgm:cxn modelId="{D3A8F42A-1775-4BD3-A8E0-4DE85D8FBE7C}" type="presOf" srcId="{52B576D8-245D-436B-A80C-899E77B4B69E}" destId="{705997ED-CA94-40FC-BD2C-4B7E4C812304}" srcOrd="0" destOrd="0" presId="urn:microsoft.com/office/officeart/2005/8/layout/process3"/>
    <dgm:cxn modelId="{51A2AB08-5F9B-4CA8-B404-C82171178490}" type="presOf" srcId="{B0E9F480-AABF-4683-962F-DADD559D16B0}" destId="{292A6501-1DC9-4CC7-B5BC-B6ED0836D250}" srcOrd="0" destOrd="0" presId="urn:microsoft.com/office/officeart/2005/8/layout/process3"/>
    <dgm:cxn modelId="{A59FC22F-A29A-418C-A56F-24E095D7F9A4}" type="presOf" srcId="{E84CC8A3-898B-4602-93E1-9C241AA02335}" destId="{8B244423-6177-409E-A055-27B77BA03BA7}" srcOrd="1" destOrd="0" presId="urn:microsoft.com/office/officeart/2005/8/layout/process3"/>
    <dgm:cxn modelId="{A2240351-C75A-4CE1-9CFA-62D8C4D13C87}" type="presOf" srcId="{180DC6C2-BF81-4CD9-8301-7421D0446C26}" destId="{6453F1E3-4866-43DF-9451-C9818F57C999}" srcOrd="1" destOrd="0" presId="urn:microsoft.com/office/officeart/2005/8/layout/process3"/>
    <dgm:cxn modelId="{7EBCE812-242F-483B-A40A-A666EF73FBDD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1104DA6-6490-4267-8DBB-BCAC4ABE4B4F}" type="presOf" srcId="{F2A60169-509F-4A25-B0C7-FACBA47F3AE7}" destId="{0D1195A0-6A99-4107-A8F6-D85912CC4EBC}" srcOrd="1" destOrd="0" presId="urn:microsoft.com/office/officeart/2005/8/layout/process3"/>
    <dgm:cxn modelId="{CF97EDA7-9D2D-493F-91DA-1B15DFAA07C7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6892AA1-50FA-4089-A0FB-A8548B6C9FE7}" type="presParOf" srcId="{DE089A33-C4CF-436B-868C-DBC56E81CCA4}" destId="{568B3058-AD67-4897-B49E-ED8993113A37}" srcOrd="0" destOrd="0" presId="urn:microsoft.com/office/officeart/2005/8/layout/process3"/>
    <dgm:cxn modelId="{A12ADDC5-6A05-4AA1-9F81-0178BD45FB2D}" type="presParOf" srcId="{568B3058-AD67-4897-B49E-ED8993113A37}" destId="{3239BA27-E704-43DE-8DEE-77F42BADD029}" srcOrd="0" destOrd="0" presId="urn:microsoft.com/office/officeart/2005/8/layout/process3"/>
    <dgm:cxn modelId="{0B446667-D1AE-4E55-AC97-25A62B883EE3}" type="presParOf" srcId="{568B3058-AD67-4897-B49E-ED8993113A37}" destId="{091E2058-02AF-4088-9B65-BEF8758FB006}" srcOrd="1" destOrd="0" presId="urn:microsoft.com/office/officeart/2005/8/layout/process3"/>
    <dgm:cxn modelId="{EAB59547-C840-41D9-96F9-F4D8509F48AC}" type="presParOf" srcId="{568B3058-AD67-4897-B49E-ED8993113A37}" destId="{37098FC8-DA80-490C-8584-B4BA00C4298E}" srcOrd="2" destOrd="0" presId="urn:microsoft.com/office/officeart/2005/8/layout/process3"/>
    <dgm:cxn modelId="{DAD0E592-EF6F-4866-8696-1A1F62243504}" type="presParOf" srcId="{DE089A33-C4CF-436B-868C-DBC56E81CCA4}" destId="{E52CA826-C8AC-4E80-B5CF-C380F07E4E79}" srcOrd="1" destOrd="0" presId="urn:microsoft.com/office/officeart/2005/8/layout/process3"/>
    <dgm:cxn modelId="{258F2B68-170D-40AE-8AB5-43B146BB66BB}" type="presParOf" srcId="{E52CA826-C8AC-4E80-B5CF-C380F07E4E79}" destId="{80BA55CA-056B-4BCF-B8AA-767682BBC287}" srcOrd="0" destOrd="0" presId="urn:microsoft.com/office/officeart/2005/8/layout/process3"/>
    <dgm:cxn modelId="{C4B311F7-3C56-4264-B6CD-4701C37AFB10}" type="presParOf" srcId="{DE089A33-C4CF-436B-868C-DBC56E81CCA4}" destId="{D512B6C3-675D-4355-9E47-14BDB7271FD3}" srcOrd="2" destOrd="0" presId="urn:microsoft.com/office/officeart/2005/8/layout/process3"/>
    <dgm:cxn modelId="{AD37D087-E2B1-47A9-A3B7-3784AA7EFF70}" type="presParOf" srcId="{D512B6C3-675D-4355-9E47-14BDB7271FD3}" destId="{D850791D-A8B5-4B2F-836D-470865ED6C99}" srcOrd="0" destOrd="0" presId="urn:microsoft.com/office/officeart/2005/8/layout/process3"/>
    <dgm:cxn modelId="{93021FE7-B221-4309-9F5F-CF88909ADD2C}" type="presParOf" srcId="{D512B6C3-675D-4355-9E47-14BDB7271FD3}" destId="{6453F1E3-4866-43DF-9451-C9818F57C999}" srcOrd="1" destOrd="0" presId="urn:microsoft.com/office/officeart/2005/8/layout/process3"/>
    <dgm:cxn modelId="{7E857B4C-CF58-40AC-A5F7-26A820F804CD}" type="presParOf" srcId="{D512B6C3-675D-4355-9E47-14BDB7271FD3}" destId="{705997ED-CA94-40FC-BD2C-4B7E4C812304}" srcOrd="2" destOrd="0" presId="urn:microsoft.com/office/officeart/2005/8/layout/process3"/>
    <dgm:cxn modelId="{CE77066C-B619-4205-8F51-DAB0BEB8C010}" type="presParOf" srcId="{DE089A33-C4CF-436B-868C-DBC56E81CCA4}" destId="{780F94B2-0B9B-4587-A62A-4B214FDD42C5}" srcOrd="3" destOrd="0" presId="urn:microsoft.com/office/officeart/2005/8/layout/process3"/>
    <dgm:cxn modelId="{D4D04A51-6E7B-497C-BF3A-F6C4234A4B3F}" type="presParOf" srcId="{780F94B2-0B9B-4587-A62A-4B214FDD42C5}" destId="{8B244423-6177-409E-A055-27B77BA03BA7}" srcOrd="0" destOrd="0" presId="urn:microsoft.com/office/officeart/2005/8/layout/process3"/>
    <dgm:cxn modelId="{93C3CA9C-E3EE-44D6-AF31-5E57E04A6F99}" type="presParOf" srcId="{DE089A33-C4CF-436B-868C-DBC56E81CCA4}" destId="{07D123CD-5EF3-4A78-982F-27B0C38F46F9}" srcOrd="4" destOrd="0" presId="urn:microsoft.com/office/officeart/2005/8/layout/process3"/>
    <dgm:cxn modelId="{2C671711-0EC6-4FB3-B2F2-22DD6AB8B66A}" type="presParOf" srcId="{07D123CD-5EF3-4A78-982F-27B0C38F46F9}" destId="{ED9C1277-E784-4504-A987-2EC29B2FD88B}" srcOrd="0" destOrd="0" presId="urn:microsoft.com/office/officeart/2005/8/layout/process3"/>
    <dgm:cxn modelId="{2C3BF53A-ECC2-4AF6-AECF-082C89F7E35D}" type="presParOf" srcId="{07D123CD-5EF3-4A78-982F-27B0C38F46F9}" destId="{0D1195A0-6A99-4107-A8F6-D85912CC4EBC}" srcOrd="1" destOrd="0" presId="urn:microsoft.com/office/officeart/2005/8/layout/process3"/>
    <dgm:cxn modelId="{4A7BF404-65E8-4E50-8E33-B0D33D13CBD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66978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73830" custScaleY="62741" custLinFactNeighborX="-5595" custLinFactNeighborY="-1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91658" custScaleY="45999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7102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68766" custScaleY="62741" custLinFactNeighborX="-4528" custLinFactNeighborY="-1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E5A17-F0E0-4737-9FA2-8E58104BB242}" type="presOf" srcId="{ECBE8840-6FEA-4CCE-8039-A6F6322D81CE}" destId="{091E2058-02AF-4088-9B65-BEF8758FB006}" srcOrd="1" destOrd="0" presId="urn:microsoft.com/office/officeart/2005/8/layout/process3"/>
    <dgm:cxn modelId="{0764A8CD-340C-4ADE-A474-434A267964B4}" type="presOf" srcId="{BC8F80B7-3392-4555-87BC-CACDA64975B9}" destId="{E52CA826-C8AC-4E80-B5CF-C380F07E4E79}" srcOrd="0" destOrd="0" presId="urn:microsoft.com/office/officeart/2005/8/layout/process3"/>
    <dgm:cxn modelId="{AAF9E846-4937-4A38-88F4-7D1D2D4021E9}" type="presOf" srcId="{FC3C25CF-C3AD-45B3-8ED6-3A8BDBC50F1D}" destId="{DE089A33-C4CF-436B-868C-DBC56E81CCA4}" srcOrd="0" destOrd="0" presId="urn:microsoft.com/office/officeart/2005/8/layout/process3"/>
    <dgm:cxn modelId="{B1A6F25C-2975-42D2-BAF5-26BB9F53E116}" type="presOf" srcId="{CFCE1214-F9B7-45DF-9E3A-B84C8C394C7C}" destId="{37098FC8-DA80-490C-8584-B4BA00C4298E}" srcOrd="0" destOrd="0" presId="urn:microsoft.com/office/officeart/2005/8/layout/process3"/>
    <dgm:cxn modelId="{8B7C10F3-50D2-4A69-A882-15DBB0112131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BD2D1469-1ABB-4D76-9DF3-162CDCB55F16}" type="presOf" srcId="{52B576D8-245D-436B-A80C-899E77B4B69E}" destId="{705997ED-CA94-40FC-BD2C-4B7E4C812304}" srcOrd="0" destOrd="0" presId="urn:microsoft.com/office/officeart/2005/8/layout/process3"/>
    <dgm:cxn modelId="{8A70D41D-7424-452F-9387-81307DAD9FCC}" type="presOf" srcId="{180DC6C2-BF81-4CD9-8301-7421D0446C26}" destId="{6453F1E3-4866-43DF-9451-C9818F57C999}" srcOrd="1" destOrd="0" presId="urn:microsoft.com/office/officeart/2005/8/layout/process3"/>
    <dgm:cxn modelId="{ED9D3D1C-9674-41DB-B385-03775A53BA37}" type="presOf" srcId="{BC8F80B7-3392-4555-87BC-CACDA64975B9}" destId="{80BA55CA-056B-4BCF-B8AA-767682BBC287}" srcOrd="1" destOrd="0" presId="urn:microsoft.com/office/officeart/2005/8/layout/process3"/>
    <dgm:cxn modelId="{58A59EC2-F43E-40FF-9FFC-27C53D48E965}" type="presOf" srcId="{180DC6C2-BF81-4CD9-8301-7421D0446C26}" destId="{D850791D-A8B5-4B2F-836D-470865ED6C99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78266694-A1B0-4780-8BE5-84ADFCF3B343}" type="presParOf" srcId="{DE089A33-C4CF-436B-868C-DBC56E81CCA4}" destId="{568B3058-AD67-4897-B49E-ED8993113A37}" srcOrd="0" destOrd="0" presId="urn:microsoft.com/office/officeart/2005/8/layout/process3"/>
    <dgm:cxn modelId="{54F7C5BF-3B53-491C-8D6A-32E4EBACEA0B}" type="presParOf" srcId="{568B3058-AD67-4897-B49E-ED8993113A37}" destId="{3239BA27-E704-43DE-8DEE-77F42BADD029}" srcOrd="0" destOrd="0" presId="urn:microsoft.com/office/officeart/2005/8/layout/process3"/>
    <dgm:cxn modelId="{4927778B-4ADE-46E7-8635-0414D01E2CB3}" type="presParOf" srcId="{568B3058-AD67-4897-B49E-ED8993113A37}" destId="{091E2058-02AF-4088-9B65-BEF8758FB006}" srcOrd="1" destOrd="0" presId="urn:microsoft.com/office/officeart/2005/8/layout/process3"/>
    <dgm:cxn modelId="{0E69EB6A-AE30-4E6C-BE55-B2801EF40D98}" type="presParOf" srcId="{568B3058-AD67-4897-B49E-ED8993113A37}" destId="{37098FC8-DA80-490C-8584-B4BA00C4298E}" srcOrd="2" destOrd="0" presId="urn:microsoft.com/office/officeart/2005/8/layout/process3"/>
    <dgm:cxn modelId="{796E2847-A382-459E-8973-F789237D3E3F}" type="presParOf" srcId="{DE089A33-C4CF-436B-868C-DBC56E81CCA4}" destId="{E52CA826-C8AC-4E80-B5CF-C380F07E4E79}" srcOrd="1" destOrd="0" presId="urn:microsoft.com/office/officeart/2005/8/layout/process3"/>
    <dgm:cxn modelId="{B79B71DE-D7A2-4958-8F63-A4297509DBBD}" type="presParOf" srcId="{E52CA826-C8AC-4E80-B5CF-C380F07E4E79}" destId="{80BA55CA-056B-4BCF-B8AA-767682BBC287}" srcOrd="0" destOrd="0" presId="urn:microsoft.com/office/officeart/2005/8/layout/process3"/>
    <dgm:cxn modelId="{765610E1-5174-4AA0-B49F-75736E0B380E}" type="presParOf" srcId="{DE089A33-C4CF-436B-868C-DBC56E81CCA4}" destId="{D512B6C3-675D-4355-9E47-14BDB7271FD3}" srcOrd="2" destOrd="0" presId="urn:microsoft.com/office/officeart/2005/8/layout/process3"/>
    <dgm:cxn modelId="{E0467240-B481-40F9-A4EE-285492D2B42F}" type="presParOf" srcId="{D512B6C3-675D-4355-9E47-14BDB7271FD3}" destId="{D850791D-A8B5-4B2F-836D-470865ED6C99}" srcOrd="0" destOrd="0" presId="urn:microsoft.com/office/officeart/2005/8/layout/process3"/>
    <dgm:cxn modelId="{7B5E2E9F-A78E-47DB-924B-1E325B8ABB77}" type="presParOf" srcId="{D512B6C3-675D-4355-9E47-14BDB7271FD3}" destId="{6453F1E3-4866-43DF-9451-C9818F57C999}" srcOrd="1" destOrd="0" presId="urn:microsoft.com/office/officeart/2005/8/layout/process3"/>
    <dgm:cxn modelId="{92CFB9EF-A7A3-49DD-8246-55F4903D10E4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38 343,9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33 193,0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83153" custLinFactNeighborX="8039" custLinFactNeighborY="2033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119912" custLinFactNeighborX="2501" custLinFactNeighborY="-3531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10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2DC11-A2FA-480B-A2CE-7944DDD03342}" type="presOf" srcId="{BC8F80B7-3392-4555-87BC-CACDA64975B9}" destId="{E52CA826-C8AC-4E80-B5CF-C380F07E4E79}" srcOrd="0" destOrd="0" presId="urn:microsoft.com/office/officeart/2005/8/layout/process3"/>
    <dgm:cxn modelId="{FEC2DC7E-BF13-4179-8745-1EC062671648}" type="presOf" srcId="{180DC6C2-BF81-4CD9-8301-7421D0446C26}" destId="{6453F1E3-4866-43DF-9451-C9818F57C999}" srcOrd="1" destOrd="0" presId="urn:microsoft.com/office/officeart/2005/8/layout/process3"/>
    <dgm:cxn modelId="{8DB73CA9-70EE-49F5-B318-F49E05BDDC8D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18E800F0-1166-468B-BF3F-369EC88C2C68}" type="presOf" srcId="{CFCE1214-F9B7-45DF-9E3A-B84C8C394C7C}" destId="{37098FC8-DA80-490C-8584-B4BA00C4298E}" srcOrd="0" destOrd="0" presId="urn:microsoft.com/office/officeart/2005/8/layout/process3"/>
    <dgm:cxn modelId="{E0CFB137-3D10-4202-92F9-FAC87C5DB296}" type="presOf" srcId="{FC3C25CF-C3AD-45B3-8ED6-3A8BDBC50F1D}" destId="{DE089A33-C4CF-436B-868C-DBC56E81CCA4}" srcOrd="0" destOrd="0" presId="urn:microsoft.com/office/officeart/2005/8/layout/process3"/>
    <dgm:cxn modelId="{7E406467-C219-4A41-B213-DB116E8B5C38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4D16ADD-A26B-40BE-BA08-C2CA4408A0E5}" type="presOf" srcId="{52B576D8-245D-436B-A80C-899E77B4B69E}" destId="{705997ED-CA94-40FC-BD2C-4B7E4C812304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28E52E1-DEC6-43F2-A205-2787B9E4BAAD}" type="presOf" srcId="{180DC6C2-BF81-4CD9-8301-7421D0446C26}" destId="{D850791D-A8B5-4B2F-836D-470865ED6C99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B93182B0-8E8C-4306-8739-9396697A1BBF}" type="presOf" srcId="{ECBE8840-6FEA-4CCE-8039-A6F6322D81CE}" destId="{3239BA27-E704-43DE-8DEE-77F42BADD029}" srcOrd="0" destOrd="0" presId="urn:microsoft.com/office/officeart/2005/8/layout/process3"/>
    <dgm:cxn modelId="{E9A7A83D-11EB-43BD-8788-818BE90A147E}" type="presParOf" srcId="{DE089A33-C4CF-436B-868C-DBC56E81CCA4}" destId="{568B3058-AD67-4897-B49E-ED8993113A37}" srcOrd="0" destOrd="0" presId="urn:microsoft.com/office/officeart/2005/8/layout/process3"/>
    <dgm:cxn modelId="{84E00748-9FBD-4608-ACB7-0DA6D68813CD}" type="presParOf" srcId="{568B3058-AD67-4897-B49E-ED8993113A37}" destId="{3239BA27-E704-43DE-8DEE-77F42BADD029}" srcOrd="0" destOrd="0" presId="urn:microsoft.com/office/officeart/2005/8/layout/process3"/>
    <dgm:cxn modelId="{5986E2F2-34BE-4F59-85C7-EC4AC36C2D10}" type="presParOf" srcId="{568B3058-AD67-4897-B49E-ED8993113A37}" destId="{091E2058-02AF-4088-9B65-BEF8758FB006}" srcOrd="1" destOrd="0" presId="urn:microsoft.com/office/officeart/2005/8/layout/process3"/>
    <dgm:cxn modelId="{A4B2A928-9C8D-4DCA-88A4-E6B41480EE43}" type="presParOf" srcId="{568B3058-AD67-4897-B49E-ED8993113A37}" destId="{37098FC8-DA80-490C-8584-B4BA00C4298E}" srcOrd="2" destOrd="0" presId="urn:microsoft.com/office/officeart/2005/8/layout/process3"/>
    <dgm:cxn modelId="{9A49ACBB-924D-4485-BFE4-EDF718AFF4B5}" type="presParOf" srcId="{DE089A33-C4CF-436B-868C-DBC56E81CCA4}" destId="{E52CA826-C8AC-4E80-B5CF-C380F07E4E79}" srcOrd="1" destOrd="0" presId="urn:microsoft.com/office/officeart/2005/8/layout/process3"/>
    <dgm:cxn modelId="{B394DF8B-6E37-45CF-BAE6-A3C5DD5099E6}" type="presParOf" srcId="{E52CA826-C8AC-4E80-B5CF-C380F07E4E79}" destId="{80BA55CA-056B-4BCF-B8AA-767682BBC287}" srcOrd="0" destOrd="0" presId="urn:microsoft.com/office/officeart/2005/8/layout/process3"/>
    <dgm:cxn modelId="{5370FA00-F13E-4659-B652-19300E8F666B}" type="presParOf" srcId="{DE089A33-C4CF-436B-868C-DBC56E81CCA4}" destId="{D512B6C3-675D-4355-9E47-14BDB7271FD3}" srcOrd="2" destOrd="0" presId="urn:microsoft.com/office/officeart/2005/8/layout/process3"/>
    <dgm:cxn modelId="{475B1EF7-A028-4ECE-BAE5-3586F7329DEB}" type="presParOf" srcId="{D512B6C3-675D-4355-9E47-14BDB7271FD3}" destId="{D850791D-A8B5-4B2F-836D-470865ED6C99}" srcOrd="0" destOrd="0" presId="urn:microsoft.com/office/officeart/2005/8/layout/process3"/>
    <dgm:cxn modelId="{E437DF60-00CF-4DA5-BD7F-0137FC92B027}" type="presParOf" srcId="{D512B6C3-675D-4355-9E47-14BDB7271FD3}" destId="{6453F1E3-4866-43DF-9451-C9818F57C999}" srcOrd="1" destOrd="0" presId="urn:microsoft.com/office/officeart/2005/8/layout/process3"/>
    <dgm:cxn modelId="{4B684947-56B3-49FA-9EB3-CFCCBEF4BE97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11 879,4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2596" custScaleY="91766" custLinFactNeighborX="1551" custLinFactNeighborY="-1054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83603" custScaleY="54474" custLinFactNeighborX="3071" custLinFactNeighborY="-16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94417" custScaleY="78632" custLinFactNeighborX="-6587" custLinFactNeighborY="986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04426" custScaleY="90111" custLinFactNeighborX="-26413" custLinFactNeighborY="-8583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84227" custScaleY="52172" custLinFactNeighborX="-32512" custLinFactNeighborY="-1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80035" custScaleY="85341" custLinFactNeighborX="2756" custLinFactNeighborY="665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08273" custScaleY="94692" custLinFactNeighborX="-50431" custLinFactNeighborY="-398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92290" custScaleY="55164" custLinFactNeighborX="-52968" custLinFactNeighborY="-17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561ED-34FA-491B-9BF0-1750826B93D3}" type="presOf" srcId="{180DC6C2-BF81-4CD9-8301-7421D0446C26}" destId="{D850791D-A8B5-4B2F-836D-470865ED6C99}" srcOrd="0" destOrd="0" presId="urn:microsoft.com/office/officeart/2005/8/layout/process3"/>
    <dgm:cxn modelId="{7029493F-ECEE-4AA8-9C0E-6636696D8B08}" type="presOf" srcId="{B0E9F480-AABF-4683-962F-DADD559D16B0}" destId="{292A6501-1DC9-4CC7-B5BC-B6ED0836D250}" srcOrd="0" destOrd="0" presId="urn:microsoft.com/office/officeart/2005/8/layout/process3"/>
    <dgm:cxn modelId="{EC446873-40B7-47E8-94D3-51B6230CA16F}" type="presOf" srcId="{BC8F80B7-3392-4555-87BC-CACDA64975B9}" destId="{E52CA826-C8AC-4E80-B5CF-C380F07E4E79}" srcOrd="0" destOrd="0" presId="urn:microsoft.com/office/officeart/2005/8/layout/process3"/>
    <dgm:cxn modelId="{1CEDC557-928F-4359-8034-EC4D7189828D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1B5BFD00-E4F7-4403-9C45-23D5E792D361}" type="presOf" srcId="{E84CC8A3-898B-4602-93E1-9C241AA02335}" destId="{8B244423-6177-409E-A055-27B77BA03BA7}" srcOrd="1" destOrd="0" presId="urn:microsoft.com/office/officeart/2005/8/layout/process3"/>
    <dgm:cxn modelId="{26B0AEEB-5719-40CF-8378-07D2D28A8106}" type="presOf" srcId="{180DC6C2-BF81-4CD9-8301-7421D0446C26}" destId="{6453F1E3-4866-43DF-9451-C9818F57C999}" srcOrd="1" destOrd="0" presId="urn:microsoft.com/office/officeart/2005/8/layout/process3"/>
    <dgm:cxn modelId="{C2B947A7-1B99-4F7B-A599-586787C89ED3}" type="presOf" srcId="{FC3C25CF-C3AD-45B3-8ED6-3A8BDBC50F1D}" destId="{DE089A33-C4CF-436B-868C-DBC56E81CCA4}" srcOrd="0" destOrd="0" presId="urn:microsoft.com/office/officeart/2005/8/layout/process3"/>
    <dgm:cxn modelId="{4E5E419D-3792-4181-B0A4-2B7C054B5359}" type="presOf" srcId="{ECBE8840-6FEA-4CCE-8039-A6F6322D81CE}" destId="{091E2058-02AF-4088-9B65-BEF8758FB006}" srcOrd="1" destOrd="0" presId="urn:microsoft.com/office/officeart/2005/8/layout/process3"/>
    <dgm:cxn modelId="{05154D68-0833-436F-A9A4-EFEC1844AAFF}" type="presOf" srcId="{CFCE1214-F9B7-45DF-9E3A-B84C8C394C7C}" destId="{37098FC8-DA80-490C-8584-B4BA00C4298E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6C7E92B-870A-4EB4-A764-C150F3909D78}" type="presOf" srcId="{F2A60169-509F-4A25-B0C7-FACBA47F3AE7}" destId="{ED9C1277-E784-4504-A987-2EC29B2FD88B}" srcOrd="0" destOrd="0" presId="urn:microsoft.com/office/officeart/2005/8/layout/process3"/>
    <dgm:cxn modelId="{944D527E-8649-4FD4-B214-12886D9AD122}" type="presOf" srcId="{ECBE8840-6FEA-4CCE-8039-A6F6322D81CE}" destId="{3239BA27-E704-43DE-8DEE-77F42BADD029}" srcOrd="0" destOrd="0" presId="urn:microsoft.com/office/officeart/2005/8/layout/process3"/>
    <dgm:cxn modelId="{FC223EDA-C771-4E2D-BF25-031EBAF75FD3}" type="presOf" srcId="{E84CC8A3-898B-4602-93E1-9C241AA02335}" destId="{780F94B2-0B9B-4587-A62A-4B214FDD42C5}" srcOrd="0" destOrd="0" presId="urn:microsoft.com/office/officeart/2005/8/layout/process3"/>
    <dgm:cxn modelId="{CF06A956-5774-474E-B0D9-E2DA4FB022EB}" type="presOf" srcId="{52B576D8-245D-436B-A80C-899E77B4B69E}" destId="{705997ED-CA94-40FC-BD2C-4B7E4C812304}" srcOrd="0" destOrd="0" presId="urn:microsoft.com/office/officeart/2005/8/layout/process3"/>
    <dgm:cxn modelId="{B8DF3D59-443A-40D2-98F2-FC72FCF929D3}" type="presOf" srcId="{F2A60169-509F-4A25-B0C7-FACBA47F3AE7}" destId="{0D1195A0-6A99-4107-A8F6-D85912CC4EBC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C6F86E2D-5B4A-4999-BBD8-6A29FBDC6658}" type="presParOf" srcId="{DE089A33-C4CF-436B-868C-DBC56E81CCA4}" destId="{568B3058-AD67-4897-B49E-ED8993113A37}" srcOrd="0" destOrd="0" presId="urn:microsoft.com/office/officeart/2005/8/layout/process3"/>
    <dgm:cxn modelId="{C0F8CE28-E1B1-4BE4-A6A5-8104C425A9F2}" type="presParOf" srcId="{568B3058-AD67-4897-B49E-ED8993113A37}" destId="{3239BA27-E704-43DE-8DEE-77F42BADD029}" srcOrd="0" destOrd="0" presId="urn:microsoft.com/office/officeart/2005/8/layout/process3"/>
    <dgm:cxn modelId="{38A0BC93-1988-4CC5-B53A-E10E95F8C309}" type="presParOf" srcId="{568B3058-AD67-4897-B49E-ED8993113A37}" destId="{091E2058-02AF-4088-9B65-BEF8758FB006}" srcOrd="1" destOrd="0" presId="urn:microsoft.com/office/officeart/2005/8/layout/process3"/>
    <dgm:cxn modelId="{7D7CBA70-F172-4E32-8D1E-606C6E9DAB43}" type="presParOf" srcId="{568B3058-AD67-4897-B49E-ED8993113A37}" destId="{37098FC8-DA80-490C-8584-B4BA00C4298E}" srcOrd="2" destOrd="0" presId="urn:microsoft.com/office/officeart/2005/8/layout/process3"/>
    <dgm:cxn modelId="{266B2679-01FE-45A5-845A-6223E9380FB9}" type="presParOf" srcId="{DE089A33-C4CF-436B-868C-DBC56E81CCA4}" destId="{E52CA826-C8AC-4E80-B5CF-C380F07E4E79}" srcOrd="1" destOrd="0" presId="urn:microsoft.com/office/officeart/2005/8/layout/process3"/>
    <dgm:cxn modelId="{AA535704-FA63-4067-BB42-F97A030B4E13}" type="presParOf" srcId="{E52CA826-C8AC-4E80-B5CF-C380F07E4E79}" destId="{80BA55CA-056B-4BCF-B8AA-767682BBC287}" srcOrd="0" destOrd="0" presId="urn:microsoft.com/office/officeart/2005/8/layout/process3"/>
    <dgm:cxn modelId="{290B1B23-294A-4BC5-AEE8-ADF87DA1B3EB}" type="presParOf" srcId="{DE089A33-C4CF-436B-868C-DBC56E81CCA4}" destId="{D512B6C3-675D-4355-9E47-14BDB7271FD3}" srcOrd="2" destOrd="0" presId="urn:microsoft.com/office/officeart/2005/8/layout/process3"/>
    <dgm:cxn modelId="{5773E608-E60A-4F8A-81AF-D434D28470DA}" type="presParOf" srcId="{D512B6C3-675D-4355-9E47-14BDB7271FD3}" destId="{D850791D-A8B5-4B2F-836D-470865ED6C99}" srcOrd="0" destOrd="0" presId="urn:microsoft.com/office/officeart/2005/8/layout/process3"/>
    <dgm:cxn modelId="{F00603E0-56F4-4080-A7F1-39CB7599612F}" type="presParOf" srcId="{D512B6C3-675D-4355-9E47-14BDB7271FD3}" destId="{6453F1E3-4866-43DF-9451-C9818F57C999}" srcOrd="1" destOrd="0" presId="urn:microsoft.com/office/officeart/2005/8/layout/process3"/>
    <dgm:cxn modelId="{F57612C9-E93E-482C-AAA0-750A6CD3C1AA}" type="presParOf" srcId="{D512B6C3-675D-4355-9E47-14BDB7271FD3}" destId="{705997ED-CA94-40FC-BD2C-4B7E4C812304}" srcOrd="2" destOrd="0" presId="urn:microsoft.com/office/officeart/2005/8/layout/process3"/>
    <dgm:cxn modelId="{E8BA4F40-4D05-411C-8E54-025D292F13D8}" type="presParOf" srcId="{DE089A33-C4CF-436B-868C-DBC56E81CCA4}" destId="{780F94B2-0B9B-4587-A62A-4B214FDD42C5}" srcOrd="3" destOrd="0" presId="urn:microsoft.com/office/officeart/2005/8/layout/process3"/>
    <dgm:cxn modelId="{A23F7C64-37E6-4918-BBA8-35D6D5E10191}" type="presParOf" srcId="{780F94B2-0B9B-4587-A62A-4B214FDD42C5}" destId="{8B244423-6177-409E-A055-27B77BA03BA7}" srcOrd="0" destOrd="0" presId="urn:microsoft.com/office/officeart/2005/8/layout/process3"/>
    <dgm:cxn modelId="{F6A226DA-4D10-4C31-B2BE-B8D5DB57B770}" type="presParOf" srcId="{DE089A33-C4CF-436B-868C-DBC56E81CCA4}" destId="{07D123CD-5EF3-4A78-982F-27B0C38F46F9}" srcOrd="4" destOrd="0" presId="urn:microsoft.com/office/officeart/2005/8/layout/process3"/>
    <dgm:cxn modelId="{9DE6A2D5-8A39-47D3-92F4-3CDF2634C149}" type="presParOf" srcId="{07D123CD-5EF3-4A78-982F-27B0C38F46F9}" destId="{ED9C1277-E784-4504-A987-2EC29B2FD88B}" srcOrd="0" destOrd="0" presId="urn:microsoft.com/office/officeart/2005/8/layout/process3"/>
    <dgm:cxn modelId="{583286E0-A909-42A2-8594-4A02AA462F75}" type="presParOf" srcId="{07D123CD-5EF3-4A78-982F-27B0C38F46F9}" destId="{0D1195A0-6A99-4107-A8F6-D85912CC4EBC}" srcOrd="1" destOrd="0" presId="urn:microsoft.com/office/officeart/2005/8/layout/process3"/>
    <dgm:cxn modelId="{EF4AD33C-2FB9-444F-86DE-0B38DD7DFE7E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31 094,0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29 200,4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40290" custScaleY="72237" custLinFactNeighborX="-3823" custLinFactNeighborY="898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1D9C3-4BE8-4747-AA08-0083800F64D5}" type="presOf" srcId="{FC3C25CF-C3AD-45B3-8ED6-3A8BDBC50F1D}" destId="{DE089A33-C4CF-436B-868C-DBC56E81CCA4}" srcOrd="0" destOrd="0" presId="urn:microsoft.com/office/officeart/2005/8/layout/process3"/>
    <dgm:cxn modelId="{6C619588-6571-43C2-8132-1D21DCA1CB5F}" type="presOf" srcId="{BC8F80B7-3392-4555-87BC-CACDA64975B9}" destId="{80BA55CA-056B-4BCF-B8AA-767682BBC287}" srcOrd="1" destOrd="0" presId="urn:microsoft.com/office/officeart/2005/8/layout/process3"/>
    <dgm:cxn modelId="{D4DC2019-E752-47E5-B8BF-B1B9B887C9F7}" type="presOf" srcId="{180DC6C2-BF81-4CD9-8301-7421D0446C26}" destId="{D850791D-A8B5-4B2F-836D-470865ED6C99}" srcOrd="0" destOrd="0" presId="urn:microsoft.com/office/officeart/2005/8/layout/process3"/>
    <dgm:cxn modelId="{3A0CB80C-5AE1-436E-8398-98D08323A5B8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47889BE-C62B-44AE-B793-A241630AFB5F}" type="presOf" srcId="{ECBE8840-6FEA-4CCE-8039-A6F6322D81CE}" destId="{3239BA27-E704-43DE-8DEE-77F42BADD029}" srcOrd="0" destOrd="0" presId="urn:microsoft.com/office/officeart/2005/8/layout/process3"/>
    <dgm:cxn modelId="{441ACC6E-DD94-46D1-A7D4-A558363D5C00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E429F73-2B4D-4583-A39A-AAAA1DE39EC9}" type="presOf" srcId="{BC8F80B7-3392-4555-87BC-CACDA64975B9}" destId="{E52CA826-C8AC-4E80-B5CF-C380F07E4E79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FD944DC-8587-4C3D-B13A-4CF7CAE314E4}" type="presOf" srcId="{CFCE1214-F9B7-45DF-9E3A-B84C8C394C7C}" destId="{37098FC8-DA80-490C-8584-B4BA00C4298E}" srcOrd="0" destOrd="0" presId="urn:microsoft.com/office/officeart/2005/8/layout/process3"/>
    <dgm:cxn modelId="{2152DADE-A3AD-47F3-B934-F9F1B4519959}" type="presOf" srcId="{180DC6C2-BF81-4CD9-8301-7421D0446C26}" destId="{6453F1E3-4866-43DF-9451-C9818F57C999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3A46CFE0-6B92-414D-BD2D-EE819FD87712}" type="presParOf" srcId="{DE089A33-C4CF-436B-868C-DBC56E81CCA4}" destId="{568B3058-AD67-4897-B49E-ED8993113A37}" srcOrd="0" destOrd="0" presId="urn:microsoft.com/office/officeart/2005/8/layout/process3"/>
    <dgm:cxn modelId="{5EB0E644-FDAB-4E4A-923C-1A0B118A68E6}" type="presParOf" srcId="{568B3058-AD67-4897-B49E-ED8993113A37}" destId="{3239BA27-E704-43DE-8DEE-77F42BADD029}" srcOrd="0" destOrd="0" presId="urn:microsoft.com/office/officeart/2005/8/layout/process3"/>
    <dgm:cxn modelId="{319A3BE3-414F-4676-A863-B6B8DBA597AA}" type="presParOf" srcId="{568B3058-AD67-4897-B49E-ED8993113A37}" destId="{091E2058-02AF-4088-9B65-BEF8758FB006}" srcOrd="1" destOrd="0" presId="urn:microsoft.com/office/officeart/2005/8/layout/process3"/>
    <dgm:cxn modelId="{A2571C85-617B-49AC-BCE6-2D3F36A1D707}" type="presParOf" srcId="{568B3058-AD67-4897-B49E-ED8993113A37}" destId="{37098FC8-DA80-490C-8584-B4BA00C4298E}" srcOrd="2" destOrd="0" presId="urn:microsoft.com/office/officeart/2005/8/layout/process3"/>
    <dgm:cxn modelId="{882D90E5-CDEF-4075-BF4C-FF913A336578}" type="presParOf" srcId="{DE089A33-C4CF-436B-868C-DBC56E81CCA4}" destId="{E52CA826-C8AC-4E80-B5CF-C380F07E4E79}" srcOrd="1" destOrd="0" presId="urn:microsoft.com/office/officeart/2005/8/layout/process3"/>
    <dgm:cxn modelId="{C1185D4A-7270-4C63-84F4-749C9BBDF880}" type="presParOf" srcId="{E52CA826-C8AC-4E80-B5CF-C380F07E4E79}" destId="{80BA55CA-056B-4BCF-B8AA-767682BBC287}" srcOrd="0" destOrd="0" presId="urn:microsoft.com/office/officeart/2005/8/layout/process3"/>
    <dgm:cxn modelId="{82B07429-5BF2-4706-BC75-D8289DC93F70}" type="presParOf" srcId="{DE089A33-C4CF-436B-868C-DBC56E81CCA4}" destId="{D512B6C3-675D-4355-9E47-14BDB7271FD3}" srcOrd="2" destOrd="0" presId="urn:microsoft.com/office/officeart/2005/8/layout/process3"/>
    <dgm:cxn modelId="{B96B2BFC-7BA3-4C0A-8E21-3DCE9C984519}" type="presParOf" srcId="{D512B6C3-675D-4355-9E47-14BDB7271FD3}" destId="{D850791D-A8B5-4B2F-836D-470865ED6C99}" srcOrd="0" destOrd="0" presId="urn:microsoft.com/office/officeart/2005/8/layout/process3"/>
    <dgm:cxn modelId="{8FBBA572-EB36-4157-B860-DF64A6F43501}" type="presParOf" srcId="{D512B6C3-675D-4355-9E47-14BDB7271FD3}" destId="{6453F1E3-4866-43DF-9451-C9818F57C999}" srcOrd="1" destOrd="0" presId="urn:microsoft.com/office/officeart/2005/8/layout/process3"/>
    <dgm:cxn modelId="{A395665E-8AD7-4F7E-96D3-DB11B3E64D6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17 688,7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17 676,5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9765" custScaleY="125306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84714" custScaleY="107537" custLinFactNeighborX="4595" custLinFactNeighborY="1653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23603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0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63279" custLinFactNeighborX="-3763" custLinFactNeighborY="-22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25307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C91A-86F8-41FE-860C-741DDD0A284D}" type="presOf" srcId="{FC3C25CF-C3AD-45B3-8ED6-3A8BDBC50F1D}" destId="{DE089A33-C4CF-436B-868C-DBC56E81CCA4}" srcOrd="0" destOrd="0" presId="urn:microsoft.com/office/officeart/2005/8/layout/process3"/>
    <dgm:cxn modelId="{052EAF0A-59C8-4D2A-BE0A-6AE53B2BA637}" type="presOf" srcId="{E84CC8A3-898B-4602-93E1-9C241AA02335}" destId="{8B244423-6177-409E-A055-27B77BA03BA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7DF2ECC-396B-43BE-8DB8-74F765C23829}" type="presOf" srcId="{BC8F80B7-3392-4555-87BC-CACDA64975B9}" destId="{E52CA826-C8AC-4E80-B5CF-C380F07E4E79}" srcOrd="0" destOrd="0" presId="urn:microsoft.com/office/officeart/2005/8/layout/process3"/>
    <dgm:cxn modelId="{BE56EF5B-59F4-4FCD-8FB4-ADB2C7458B41}" type="presOf" srcId="{52B576D8-245D-436B-A80C-899E77B4B69E}" destId="{705997ED-CA94-40FC-BD2C-4B7E4C812304}" srcOrd="0" destOrd="0" presId="urn:microsoft.com/office/officeart/2005/8/layout/process3"/>
    <dgm:cxn modelId="{B785E618-C33C-4520-BFF3-50D664463B25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026964C-6068-4E6B-A202-D5A7ED35B909}" type="presOf" srcId="{180DC6C2-BF81-4CD9-8301-7421D0446C26}" destId="{D850791D-A8B5-4B2F-836D-470865ED6C99}" srcOrd="0" destOrd="0" presId="urn:microsoft.com/office/officeart/2005/8/layout/process3"/>
    <dgm:cxn modelId="{31D1D429-E727-4F31-8582-01EC56E40C2B}" type="presOf" srcId="{CFCE1214-F9B7-45DF-9E3A-B84C8C394C7C}" destId="{37098FC8-DA80-490C-8584-B4BA00C4298E}" srcOrd="0" destOrd="0" presId="urn:microsoft.com/office/officeart/2005/8/layout/process3"/>
    <dgm:cxn modelId="{0EC4C7E3-0BEC-4E01-9684-78607CDB2003}" type="presOf" srcId="{F2A60169-509F-4A25-B0C7-FACBA47F3AE7}" destId="{0D1195A0-6A99-4107-A8F6-D85912CC4EBC}" srcOrd="1" destOrd="0" presId="urn:microsoft.com/office/officeart/2005/8/layout/process3"/>
    <dgm:cxn modelId="{3D7B7417-0E1E-4E0B-B672-7F6C6295DF84}" type="presOf" srcId="{ECBE8840-6FEA-4CCE-8039-A6F6322D81CE}" destId="{3239BA27-E704-43DE-8DEE-77F42BADD029}" srcOrd="0" destOrd="0" presId="urn:microsoft.com/office/officeart/2005/8/layout/process3"/>
    <dgm:cxn modelId="{B7E290CB-DCF2-41B5-AD34-E3592C881E13}" type="presOf" srcId="{B0E9F480-AABF-4683-962F-DADD559D16B0}" destId="{292A6501-1DC9-4CC7-B5BC-B6ED0836D250}" srcOrd="0" destOrd="0" presId="urn:microsoft.com/office/officeart/2005/8/layout/process3"/>
    <dgm:cxn modelId="{26C70DB2-F626-4C74-8764-28F678F16DC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93DC98F-9ED7-47A1-A1BB-1928A5DCC899}" type="presOf" srcId="{E84CC8A3-898B-4602-93E1-9C241AA02335}" destId="{780F94B2-0B9B-4587-A62A-4B214FDD42C5}" srcOrd="0" destOrd="0" presId="urn:microsoft.com/office/officeart/2005/8/layout/process3"/>
    <dgm:cxn modelId="{7DE60C06-8B22-4FD1-A7C4-861567FAECCC}" type="presOf" srcId="{BC8F80B7-3392-4555-87BC-CACDA64975B9}" destId="{80BA55CA-056B-4BCF-B8AA-767682BBC287}" srcOrd="1" destOrd="0" presId="urn:microsoft.com/office/officeart/2005/8/layout/process3"/>
    <dgm:cxn modelId="{E8414DF9-CEE2-4DA8-BE7E-D2AA08E39D6E}" type="presOf" srcId="{ECBE8840-6FEA-4CCE-8039-A6F6322D81CE}" destId="{091E2058-02AF-4088-9B65-BEF8758FB006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12DB010-B51C-43C7-B7B8-4033967891DD}" type="presParOf" srcId="{DE089A33-C4CF-436B-868C-DBC56E81CCA4}" destId="{568B3058-AD67-4897-B49E-ED8993113A37}" srcOrd="0" destOrd="0" presId="urn:microsoft.com/office/officeart/2005/8/layout/process3"/>
    <dgm:cxn modelId="{AD064CD7-E679-42C0-ADFA-FFCA34E9A426}" type="presParOf" srcId="{568B3058-AD67-4897-B49E-ED8993113A37}" destId="{3239BA27-E704-43DE-8DEE-77F42BADD029}" srcOrd="0" destOrd="0" presId="urn:microsoft.com/office/officeart/2005/8/layout/process3"/>
    <dgm:cxn modelId="{22D90480-211B-4B90-8273-E8CF8C8FED81}" type="presParOf" srcId="{568B3058-AD67-4897-B49E-ED8993113A37}" destId="{091E2058-02AF-4088-9B65-BEF8758FB006}" srcOrd="1" destOrd="0" presId="urn:microsoft.com/office/officeart/2005/8/layout/process3"/>
    <dgm:cxn modelId="{3B2F35EB-3D08-4A9F-A577-D451C6531C4B}" type="presParOf" srcId="{568B3058-AD67-4897-B49E-ED8993113A37}" destId="{37098FC8-DA80-490C-8584-B4BA00C4298E}" srcOrd="2" destOrd="0" presId="urn:microsoft.com/office/officeart/2005/8/layout/process3"/>
    <dgm:cxn modelId="{1083F46A-5813-4CD1-ABCB-4ED715CC0744}" type="presParOf" srcId="{DE089A33-C4CF-436B-868C-DBC56E81CCA4}" destId="{E52CA826-C8AC-4E80-B5CF-C380F07E4E79}" srcOrd="1" destOrd="0" presId="urn:microsoft.com/office/officeart/2005/8/layout/process3"/>
    <dgm:cxn modelId="{1E517FEC-0919-4428-8BD8-E45D6D781860}" type="presParOf" srcId="{E52CA826-C8AC-4E80-B5CF-C380F07E4E79}" destId="{80BA55CA-056B-4BCF-B8AA-767682BBC287}" srcOrd="0" destOrd="0" presId="urn:microsoft.com/office/officeart/2005/8/layout/process3"/>
    <dgm:cxn modelId="{D81B7F73-CDA9-47E0-B6EF-ED8C28F9E1B2}" type="presParOf" srcId="{DE089A33-C4CF-436B-868C-DBC56E81CCA4}" destId="{D512B6C3-675D-4355-9E47-14BDB7271FD3}" srcOrd="2" destOrd="0" presId="urn:microsoft.com/office/officeart/2005/8/layout/process3"/>
    <dgm:cxn modelId="{EC496B91-D865-4826-9591-184CF5677A6D}" type="presParOf" srcId="{D512B6C3-675D-4355-9E47-14BDB7271FD3}" destId="{D850791D-A8B5-4B2F-836D-470865ED6C99}" srcOrd="0" destOrd="0" presId="urn:microsoft.com/office/officeart/2005/8/layout/process3"/>
    <dgm:cxn modelId="{A5F0AB61-BB80-4E4E-B12F-E211DD077D30}" type="presParOf" srcId="{D512B6C3-675D-4355-9E47-14BDB7271FD3}" destId="{6453F1E3-4866-43DF-9451-C9818F57C999}" srcOrd="1" destOrd="0" presId="urn:microsoft.com/office/officeart/2005/8/layout/process3"/>
    <dgm:cxn modelId="{27C4A3E4-FDD8-4AD4-8210-1C90E605BD61}" type="presParOf" srcId="{D512B6C3-675D-4355-9E47-14BDB7271FD3}" destId="{705997ED-CA94-40FC-BD2C-4B7E4C812304}" srcOrd="2" destOrd="0" presId="urn:microsoft.com/office/officeart/2005/8/layout/process3"/>
    <dgm:cxn modelId="{837E8F24-88FC-4CF3-B136-B5DBDF78F991}" type="presParOf" srcId="{DE089A33-C4CF-436B-868C-DBC56E81CCA4}" destId="{780F94B2-0B9B-4587-A62A-4B214FDD42C5}" srcOrd="3" destOrd="0" presId="urn:microsoft.com/office/officeart/2005/8/layout/process3"/>
    <dgm:cxn modelId="{58DE86E8-6E0E-42CD-9F51-C3178FD279F0}" type="presParOf" srcId="{780F94B2-0B9B-4587-A62A-4B214FDD42C5}" destId="{8B244423-6177-409E-A055-27B77BA03BA7}" srcOrd="0" destOrd="0" presId="urn:microsoft.com/office/officeart/2005/8/layout/process3"/>
    <dgm:cxn modelId="{50F2F7B1-A9FC-46EA-A72B-6EA3A91D5345}" type="presParOf" srcId="{DE089A33-C4CF-436B-868C-DBC56E81CCA4}" destId="{07D123CD-5EF3-4A78-982F-27B0C38F46F9}" srcOrd="4" destOrd="0" presId="urn:microsoft.com/office/officeart/2005/8/layout/process3"/>
    <dgm:cxn modelId="{B33FF889-BD19-4E11-8DFA-2776E89A53D0}" type="presParOf" srcId="{07D123CD-5EF3-4A78-982F-27B0C38F46F9}" destId="{ED9C1277-E784-4504-A987-2EC29B2FD88B}" srcOrd="0" destOrd="0" presId="urn:microsoft.com/office/officeart/2005/8/layout/process3"/>
    <dgm:cxn modelId="{376239AC-3B0F-49E9-9697-84CB9C9C8DBD}" type="presParOf" srcId="{07D123CD-5EF3-4A78-982F-27B0C38F46F9}" destId="{0D1195A0-6A99-4107-A8F6-D85912CC4EBC}" srcOrd="1" destOrd="0" presId="urn:microsoft.com/office/officeart/2005/8/layout/process3"/>
    <dgm:cxn modelId="{3DEB82A2-83FF-4C0C-8659-00ABA9BAEC9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48 878,1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20 790,0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17 676,5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209045" custLinFactNeighborX="34024" custLinFactNeighborY="-3885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35357" custScaleY="94832" custLinFactNeighborX="35937" custLinFactNeighborY="-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99712" custScaleY="152524" custLinFactNeighborX="-9383" custLinFactNeighborY="2388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26095" custScaleY="230322" custLinFactNeighborX="12677" custLinFactNeighborY="-3418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6820" custLinFactNeighborX="30195" custLinFactNeighborY="1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81235" custScaleY="128228" custLinFactNeighborX="829" custLinFactNeighborY="2607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34242" custScaleY="238721" custLinFactNeighborX="2545" custLinFactNeighborY="-36369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4799" custLinFactNeighborX="5137" custLinFactNeighborY="2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B7AB9-A65A-4D33-8A28-0A6A02405630}" type="presOf" srcId="{E84CC8A3-898B-4602-93E1-9C241AA02335}" destId="{780F94B2-0B9B-4587-A62A-4B214FDD42C5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1BD8069-A46D-42E6-9BE8-712C3A0940F7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28345E4-0A4D-4EEF-95B1-1F63D3036BD1}" type="presOf" srcId="{FC3C25CF-C3AD-45B3-8ED6-3A8BDBC50F1D}" destId="{DE089A33-C4CF-436B-868C-DBC56E81CCA4}" srcOrd="0" destOrd="0" presId="urn:microsoft.com/office/officeart/2005/8/layout/process3"/>
    <dgm:cxn modelId="{9F8510C7-9DE1-4253-8169-68E30374F058}" type="presOf" srcId="{F2A60169-509F-4A25-B0C7-FACBA47F3AE7}" destId="{ED9C1277-E784-4504-A987-2EC29B2FD88B}" srcOrd="0" destOrd="0" presId="urn:microsoft.com/office/officeart/2005/8/layout/process3"/>
    <dgm:cxn modelId="{20997C39-AB73-42D2-B48E-138539260F58}" type="presOf" srcId="{180DC6C2-BF81-4CD9-8301-7421D0446C26}" destId="{D850791D-A8B5-4B2F-836D-470865ED6C99}" srcOrd="0" destOrd="0" presId="urn:microsoft.com/office/officeart/2005/8/layout/process3"/>
    <dgm:cxn modelId="{A91B50CE-5F5D-44C7-BF59-0B391B929D4E}" type="presOf" srcId="{B0E9F480-AABF-4683-962F-DADD559D16B0}" destId="{292A6501-1DC9-4CC7-B5BC-B6ED0836D250}" srcOrd="0" destOrd="0" presId="urn:microsoft.com/office/officeart/2005/8/layout/process3"/>
    <dgm:cxn modelId="{E8F824D4-4A0E-4C68-A358-657874E8D2C9}" type="presOf" srcId="{ECBE8840-6FEA-4CCE-8039-A6F6322D81CE}" destId="{091E2058-02AF-4088-9B65-BEF8758FB006}" srcOrd="1" destOrd="0" presId="urn:microsoft.com/office/officeart/2005/8/layout/process3"/>
    <dgm:cxn modelId="{371EF7B8-70D2-40C6-BB2B-B9559A7DEA65}" type="presOf" srcId="{F2A60169-509F-4A25-B0C7-FACBA47F3AE7}" destId="{0D1195A0-6A99-4107-A8F6-D85912CC4EBC}" srcOrd="1" destOrd="0" presId="urn:microsoft.com/office/officeart/2005/8/layout/process3"/>
    <dgm:cxn modelId="{BDA1ACD0-C457-41E9-AF51-A074A0082DDE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AD35C2B-5C97-432B-9538-E70ED2BC5BF7}" type="presOf" srcId="{ECBE8840-6FEA-4CCE-8039-A6F6322D81CE}" destId="{3239BA27-E704-43DE-8DEE-77F42BADD029}" srcOrd="0" destOrd="0" presId="urn:microsoft.com/office/officeart/2005/8/layout/process3"/>
    <dgm:cxn modelId="{860A5375-A732-4F80-A30C-79B37EA0209A}" type="presOf" srcId="{52B576D8-245D-436B-A80C-899E77B4B69E}" destId="{705997ED-CA94-40FC-BD2C-4B7E4C812304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F60D4E1-5D4E-40CA-A0B0-11538B661EBA}" type="presOf" srcId="{180DC6C2-BF81-4CD9-8301-7421D0446C26}" destId="{6453F1E3-4866-43DF-9451-C9818F57C999}" srcOrd="1" destOrd="0" presId="urn:microsoft.com/office/officeart/2005/8/layout/process3"/>
    <dgm:cxn modelId="{E05E374B-ED53-4DED-BAD9-5DE0CBACB111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A9E0B92-4CD3-46E3-96B1-50CFEF26CC14}" type="presOf" srcId="{CFCE1214-F9B7-45DF-9E3A-B84C8C394C7C}" destId="{37098FC8-DA80-490C-8584-B4BA00C4298E}" srcOrd="0" destOrd="0" presId="urn:microsoft.com/office/officeart/2005/8/layout/process3"/>
    <dgm:cxn modelId="{F06065D5-A4C6-4640-93D9-9E6AAEC4F20E}" type="presParOf" srcId="{DE089A33-C4CF-436B-868C-DBC56E81CCA4}" destId="{568B3058-AD67-4897-B49E-ED8993113A37}" srcOrd="0" destOrd="0" presId="urn:microsoft.com/office/officeart/2005/8/layout/process3"/>
    <dgm:cxn modelId="{6993335D-9B6C-4071-B0C7-B96F324A353D}" type="presParOf" srcId="{568B3058-AD67-4897-B49E-ED8993113A37}" destId="{3239BA27-E704-43DE-8DEE-77F42BADD029}" srcOrd="0" destOrd="0" presId="urn:microsoft.com/office/officeart/2005/8/layout/process3"/>
    <dgm:cxn modelId="{CF981919-2EF5-4F86-A356-6AA884E65524}" type="presParOf" srcId="{568B3058-AD67-4897-B49E-ED8993113A37}" destId="{091E2058-02AF-4088-9B65-BEF8758FB006}" srcOrd="1" destOrd="0" presId="urn:microsoft.com/office/officeart/2005/8/layout/process3"/>
    <dgm:cxn modelId="{216639C8-635F-4BCD-BE00-3CC16423596D}" type="presParOf" srcId="{568B3058-AD67-4897-B49E-ED8993113A37}" destId="{37098FC8-DA80-490C-8584-B4BA00C4298E}" srcOrd="2" destOrd="0" presId="urn:microsoft.com/office/officeart/2005/8/layout/process3"/>
    <dgm:cxn modelId="{86E42E20-89ED-47FA-9247-8ACCE74180E1}" type="presParOf" srcId="{DE089A33-C4CF-436B-868C-DBC56E81CCA4}" destId="{E52CA826-C8AC-4E80-B5CF-C380F07E4E79}" srcOrd="1" destOrd="0" presId="urn:microsoft.com/office/officeart/2005/8/layout/process3"/>
    <dgm:cxn modelId="{11115290-3EAA-450C-B24A-A31DE5438C7C}" type="presParOf" srcId="{E52CA826-C8AC-4E80-B5CF-C380F07E4E79}" destId="{80BA55CA-056B-4BCF-B8AA-767682BBC287}" srcOrd="0" destOrd="0" presId="urn:microsoft.com/office/officeart/2005/8/layout/process3"/>
    <dgm:cxn modelId="{F3779570-C21D-4CE6-BA21-A42B1D5D8561}" type="presParOf" srcId="{DE089A33-C4CF-436B-868C-DBC56E81CCA4}" destId="{D512B6C3-675D-4355-9E47-14BDB7271FD3}" srcOrd="2" destOrd="0" presId="urn:microsoft.com/office/officeart/2005/8/layout/process3"/>
    <dgm:cxn modelId="{D8558176-7D7C-4DDC-A936-54E5B30BC872}" type="presParOf" srcId="{D512B6C3-675D-4355-9E47-14BDB7271FD3}" destId="{D850791D-A8B5-4B2F-836D-470865ED6C99}" srcOrd="0" destOrd="0" presId="urn:microsoft.com/office/officeart/2005/8/layout/process3"/>
    <dgm:cxn modelId="{BE5A206C-56C0-47B5-9200-B15EE723F50C}" type="presParOf" srcId="{D512B6C3-675D-4355-9E47-14BDB7271FD3}" destId="{6453F1E3-4866-43DF-9451-C9818F57C999}" srcOrd="1" destOrd="0" presId="urn:microsoft.com/office/officeart/2005/8/layout/process3"/>
    <dgm:cxn modelId="{C66EFFDA-D175-4D36-9277-CB3F1EA33075}" type="presParOf" srcId="{D512B6C3-675D-4355-9E47-14BDB7271FD3}" destId="{705997ED-CA94-40FC-BD2C-4B7E4C812304}" srcOrd="2" destOrd="0" presId="urn:microsoft.com/office/officeart/2005/8/layout/process3"/>
    <dgm:cxn modelId="{7C0C0EE1-8C77-4183-98DE-A8B9FB047A57}" type="presParOf" srcId="{DE089A33-C4CF-436B-868C-DBC56E81CCA4}" destId="{780F94B2-0B9B-4587-A62A-4B214FDD42C5}" srcOrd="3" destOrd="0" presId="urn:microsoft.com/office/officeart/2005/8/layout/process3"/>
    <dgm:cxn modelId="{A4BBFFA5-DE56-4124-BBA0-FC73E6459D13}" type="presParOf" srcId="{780F94B2-0B9B-4587-A62A-4B214FDD42C5}" destId="{8B244423-6177-409E-A055-27B77BA03BA7}" srcOrd="0" destOrd="0" presId="urn:microsoft.com/office/officeart/2005/8/layout/process3"/>
    <dgm:cxn modelId="{763C674B-25EE-46C4-8315-31E7C1A5ACC6}" type="presParOf" srcId="{DE089A33-C4CF-436B-868C-DBC56E81CCA4}" destId="{07D123CD-5EF3-4A78-982F-27B0C38F46F9}" srcOrd="4" destOrd="0" presId="urn:microsoft.com/office/officeart/2005/8/layout/process3"/>
    <dgm:cxn modelId="{0A46FAC4-48AC-4DB8-8B83-9BA70279A2B8}" type="presParOf" srcId="{07D123CD-5EF3-4A78-982F-27B0C38F46F9}" destId="{ED9C1277-E784-4504-A987-2EC29B2FD88B}" srcOrd="0" destOrd="0" presId="urn:microsoft.com/office/officeart/2005/8/layout/process3"/>
    <dgm:cxn modelId="{DEEF0F89-0F76-473C-ABC8-5691FB75C0F0}" type="presParOf" srcId="{07D123CD-5EF3-4A78-982F-27B0C38F46F9}" destId="{0D1195A0-6A99-4107-A8F6-D85912CC4EBC}" srcOrd="1" destOrd="0" presId="urn:microsoft.com/office/officeart/2005/8/layout/process3"/>
    <dgm:cxn modelId="{3B6F0810-E4F6-4B4F-A2B5-F242DC45438B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59 273,6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60 976,4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60 751,9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61289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67162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5772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61725" custLinFactNeighborX="-18700" custLinFactNeighborY="11316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53517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6B738-6895-4A7D-B11C-72DEB356B3CE}" type="presOf" srcId="{ECBE8840-6FEA-4CCE-8039-A6F6322D81CE}" destId="{091E2058-02AF-4088-9B65-BEF8758FB006}" srcOrd="1" destOrd="0" presId="urn:microsoft.com/office/officeart/2005/8/layout/process3"/>
    <dgm:cxn modelId="{D6384E7B-D8C1-4ED8-B08B-3E5D589927C7}" type="presOf" srcId="{F2A60169-509F-4A25-B0C7-FACBA47F3AE7}" destId="{0D1195A0-6A99-4107-A8F6-D85912CC4EBC}" srcOrd="1" destOrd="0" presId="urn:microsoft.com/office/officeart/2005/8/layout/process3"/>
    <dgm:cxn modelId="{9F16D5B8-7E88-4A05-99BD-70738E4AE5A3}" type="presOf" srcId="{52B576D8-245D-436B-A80C-899E77B4B69E}" destId="{705997ED-CA94-40FC-BD2C-4B7E4C812304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86159D-DDF0-4236-82B8-F5AAC27F89B0}" type="presOf" srcId="{BC8F80B7-3392-4555-87BC-CACDA64975B9}" destId="{80BA55CA-056B-4BCF-B8AA-767682BBC287}" srcOrd="1" destOrd="0" presId="urn:microsoft.com/office/officeart/2005/8/layout/process3"/>
    <dgm:cxn modelId="{CABED97D-AC36-4725-9114-02976F0BC30E}" type="presOf" srcId="{FC3C25CF-C3AD-45B3-8ED6-3A8BDBC50F1D}" destId="{DE089A33-C4CF-436B-868C-DBC56E81CCA4}" srcOrd="0" destOrd="0" presId="urn:microsoft.com/office/officeart/2005/8/layout/process3"/>
    <dgm:cxn modelId="{C42867A8-50E6-439F-BA4B-9550375921C0}" type="presOf" srcId="{ECBE8840-6FEA-4CCE-8039-A6F6322D81CE}" destId="{3239BA27-E704-43DE-8DEE-77F42BADD029}" srcOrd="0" destOrd="0" presId="urn:microsoft.com/office/officeart/2005/8/layout/process3"/>
    <dgm:cxn modelId="{04668DBB-0AAA-4457-89B8-F4E60E55E182}" type="presOf" srcId="{180DC6C2-BF81-4CD9-8301-7421D0446C26}" destId="{D850791D-A8B5-4B2F-836D-470865ED6C99}" srcOrd="0" destOrd="0" presId="urn:microsoft.com/office/officeart/2005/8/layout/process3"/>
    <dgm:cxn modelId="{1BFCAD50-A92E-4BA9-9BF4-DB278D5A24D3}" type="presOf" srcId="{E84CC8A3-898B-4602-93E1-9C241AA02335}" destId="{780F94B2-0B9B-4587-A62A-4B214FDD42C5}" srcOrd="0" destOrd="0" presId="urn:microsoft.com/office/officeart/2005/8/layout/process3"/>
    <dgm:cxn modelId="{CBDE2E63-8B2C-48FA-B05D-1D45C974D3D4}" type="presOf" srcId="{BC8F80B7-3392-4555-87BC-CACDA64975B9}" destId="{E52CA826-C8AC-4E80-B5CF-C380F07E4E79}" srcOrd="0" destOrd="0" presId="urn:microsoft.com/office/officeart/2005/8/layout/process3"/>
    <dgm:cxn modelId="{285C4873-5E4C-4473-9525-BDB1B25355B3}" type="presOf" srcId="{180DC6C2-BF81-4CD9-8301-7421D0446C26}" destId="{6453F1E3-4866-43DF-9451-C9818F57C999}" srcOrd="1" destOrd="0" presId="urn:microsoft.com/office/officeart/2005/8/layout/process3"/>
    <dgm:cxn modelId="{E4E0EEA4-F1A7-4BBE-8516-25A674B505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4187812-F713-44E6-873A-91D6CE7EFAA8}" type="presOf" srcId="{E84CC8A3-898B-4602-93E1-9C241AA02335}" destId="{8B244423-6177-409E-A055-27B77BA03BA7}" srcOrd="1" destOrd="0" presId="urn:microsoft.com/office/officeart/2005/8/layout/process3"/>
    <dgm:cxn modelId="{65B85693-7638-4F71-B23E-48C660E01108}" type="presOf" srcId="{CFCE1214-F9B7-45DF-9E3A-B84C8C394C7C}" destId="{37098FC8-DA80-490C-8584-B4BA00C4298E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CEA30F9-E4C3-40BB-AB11-5FA93F7038F8}" type="presOf" srcId="{B0E9F480-AABF-4683-962F-DADD559D16B0}" destId="{292A6501-1DC9-4CC7-B5BC-B6ED0836D250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B55FC1E-E15B-4B9D-8BF7-D2B86FDF5124}" type="presParOf" srcId="{DE089A33-C4CF-436B-868C-DBC56E81CCA4}" destId="{568B3058-AD67-4897-B49E-ED8993113A37}" srcOrd="0" destOrd="0" presId="urn:microsoft.com/office/officeart/2005/8/layout/process3"/>
    <dgm:cxn modelId="{2954F9CF-B120-41AA-A39C-7F5D78C9AC86}" type="presParOf" srcId="{568B3058-AD67-4897-B49E-ED8993113A37}" destId="{3239BA27-E704-43DE-8DEE-77F42BADD029}" srcOrd="0" destOrd="0" presId="urn:microsoft.com/office/officeart/2005/8/layout/process3"/>
    <dgm:cxn modelId="{01143492-E930-40DA-BCDA-B6110CCADE63}" type="presParOf" srcId="{568B3058-AD67-4897-B49E-ED8993113A37}" destId="{091E2058-02AF-4088-9B65-BEF8758FB006}" srcOrd="1" destOrd="0" presId="urn:microsoft.com/office/officeart/2005/8/layout/process3"/>
    <dgm:cxn modelId="{CBEF0920-1B2F-401E-BF6A-E0C9579E18FB}" type="presParOf" srcId="{568B3058-AD67-4897-B49E-ED8993113A37}" destId="{37098FC8-DA80-490C-8584-B4BA00C4298E}" srcOrd="2" destOrd="0" presId="urn:microsoft.com/office/officeart/2005/8/layout/process3"/>
    <dgm:cxn modelId="{8C889203-748F-4B74-97ED-AF53DE6352FC}" type="presParOf" srcId="{DE089A33-C4CF-436B-868C-DBC56E81CCA4}" destId="{E52CA826-C8AC-4E80-B5CF-C380F07E4E79}" srcOrd="1" destOrd="0" presId="urn:microsoft.com/office/officeart/2005/8/layout/process3"/>
    <dgm:cxn modelId="{EACAB20F-178C-41DE-B627-A9A477FCBF92}" type="presParOf" srcId="{E52CA826-C8AC-4E80-B5CF-C380F07E4E79}" destId="{80BA55CA-056B-4BCF-B8AA-767682BBC287}" srcOrd="0" destOrd="0" presId="urn:microsoft.com/office/officeart/2005/8/layout/process3"/>
    <dgm:cxn modelId="{BD80A4B5-ABB4-4B8D-84D3-1AAEE0B459B2}" type="presParOf" srcId="{DE089A33-C4CF-436B-868C-DBC56E81CCA4}" destId="{D512B6C3-675D-4355-9E47-14BDB7271FD3}" srcOrd="2" destOrd="0" presId="urn:microsoft.com/office/officeart/2005/8/layout/process3"/>
    <dgm:cxn modelId="{A7E34639-0933-4FB9-ABA6-3F9F57626FCF}" type="presParOf" srcId="{D512B6C3-675D-4355-9E47-14BDB7271FD3}" destId="{D850791D-A8B5-4B2F-836D-470865ED6C99}" srcOrd="0" destOrd="0" presId="urn:microsoft.com/office/officeart/2005/8/layout/process3"/>
    <dgm:cxn modelId="{723C80C2-A688-4C9A-8401-AB8515DCAB66}" type="presParOf" srcId="{D512B6C3-675D-4355-9E47-14BDB7271FD3}" destId="{6453F1E3-4866-43DF-9451-C9818F57C999}" srcOrd="1" destOrd="0" presId="urn:microsoft.com/office/officeart/2005/8/layout/process3"/>
    <dgm:cxn modelId="{6810EC93-9431-4A8C-928B-13137B4FA409}" type="presParOf" srcId="{D512B6C3-675D-4355-9E47-14BDB7271FD3}" destId="{705997ED-CA94-40FC-BD2C-4B7E4C812304}" srcOrd="2" destOrd="0" presId="urn:microsoft.com/office/officeart/2005/8/layout/process3"/>
    <dgm:cxn modelId="{D9F1450B-A33A-4607-ADFE-4CB4FBEBE5CA}" type="presParOf" srcId="{DE089A33-C4CF-436B-868C-DBC56E81CCA4}" destId="{780F94B2-0B9B-4587-A62A-4B214FDD42C5}" srcOrd="3" destOrd="0" presId="urn:microsoft.com/office/officeart/2005/8/layout/process3"/>
    <dgm:cxn modelId="{28D9F686-82D4-403C-97D1-552CDD860581}" type="presParOf" srcId="{780F94B2-0B9B-4587-A62A-4B214FDD42C5}" destId="{8B244423-6177-409E-A055-27B77BA03BA7}" srcOrd="0" destOrd="0" presId="urn:microsoft.com/office/officeart/2005/8/layout/process3"/>
    <dgm:cxn modelId="{41CB10F1-8729-4189-9282-6432A15A1F52}" type="presParOf" srcId="{DE089A33-C4CF-436B-868C-DBC56E81CCA4}" destId="{07D123CD-5EF3-4A78-982F-27B0C38F46F9}" srcOrd="4" destOrd="0" presId="urn:microsoft.com/office/officeart/2005/8/layout/process3"/>
    <dgm:cxn modelId="{6AE45234-9128-474A-AA37-3E785454FA3D}" type="presParOf" srcId="{07D123CD-5EF3-4A78-982F-27B0C38F46F9}" destId="{ED9C1277-E784-4504-A987-2EC29B2FD88B}" srcOrd="0" destOrd="0" presId="urn:microsoft.com/office/officeart/2005/8/layout/process3"/>
    <dgm:cxn modelId="{26C445A8-1204-4A65-B43A-A1D832CD5DEB}" type="presParOf" srcId="{07D123CD-5EF3-4A78-982F-27B0C38F46F9}" destId="{0D1195A0-6A99-4107-A8F6-D85912CC4EBC}" srcOrd="1" destOrd="0" presId="urn:microsoft.com/office/officeart/2005/8/layout/process3"/>
    <dgm:cxn modelId="{9F1848AA-58DC-4B87-9CD8-D744B174A2D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39 417,0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43 518,7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51316" custLinFactNeighborX="1981" custLinFactNeighborY="16529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5D972-FAD1-49F6-ADEE-7692E120F4BB}" type="presOf" srcId="{180DC6C2-BF81-4CD9-8301-7421D0446C26}" destId="{D850791D-A8B5-4B2F-836D-470865ED6C99}" srcOrd="0" destOrd="0" presId="urn:microsoft.com/office/officeart/2005/8/layout/process3"/>
    <dgm:cxn modelId="{6AE10167-D1CE-483F-A344-E071C2DC11BA}" type="presOf" srcId="{FC3C25CF-C3AD-45B3-8ED6-3A8BDBC50F1D}" destId="{DE089A33-C4CF-436B-868C-DBC56E81CCA4}" srcOrd="0" destOrd="0" presId="urn:microsoft.com/office/officeart/2005/8/layout/process3"/>
    <dgm:cxn modelId="{4CA862C0-7464-4F78-9825-8C49C5F78163}" type="presOf" srcId="{BC8F80B7-3392-4555-87BC-CACDA64975B9}" destId="{80BA55CA-056B-4BCF-B8AA-767682BBC287}" srcOrd="1" destOrd="0" presId="urn:microsoft.com/office/officeart/2005/8/layout/process3"/>
    <dgm:cxn modelId="{2889384E-DB33-4214-BC4A-835A51A13049}" type="presOf" srcId="{BC8F80B7-3392-4555-87BC-CACDA64975B9}" destId="{E52CA826-C8AC-4E80-B5CF-C380F07E4E79}" srcOrd="0" destOrd="0" presId="urn:microsoft.com/office/officeart/2005/8/layout/process3"/>
    <dgm:cxn modelId="{3EAB529E-8112-4412-B401-0DDDDB9BF631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EED3D17A-330F-4901-A4D0-D77D90A78914}" type="presOf" srcId="{CFCE1214-F9B7-45DF-9E3A-B84C8C394C7C}" destId="{37098FC8-DA80-490C-8584-B4BA00C4298E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57D9CD3-5258-4FEC-B0AE-73847490752D}" type="presOf" srcId="{ECBE8840-6FEA-4CCE-8039-A6F6322D81CE}" destId="{3239BA27-E704-43DE-8DEE-77F42BADD029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6EF23CF-405B-46C2-9E21-DEFFBC5BE9C3}" type="presOf" srcId="{180DC6C2-BF81-4CD9-8301-7421D0446C26}" destId="{6453F1E3-4866-43DF-9451-C9818F57C999}" srcOrd="1" destOrd="0" presId="urn:microsoft.com/office/officeart/2005/8/layout/process3"/>
    <dgm:cxn modelId="{A9D02DA7-B687-429D-8A91-F6FA8FA95617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76CA4130-AE3C-4418-A6CC-AD6A7D51A748}" type="presParOf" srcId="{DE089A33-C4CF-436B-868C-DBC56E81CCA4}" destId="{568B3058-AD67-4897-B49E-ED8993113A37}" srcOrd="0" destOrd="0" presId="urn:microsoft.com/office/officeart/2005/8/layout/process3"/>
    <dgm:cxn modelId="{F3353BF8-ED38-405A-B459-6BE8773DEBEF}" type="presParOf" srcId="{568B3058-AD67-4897-B49E-ED8993113A37}" destId="{3239BA27-E704-43DE-8DEE-77F42BADD029}" srcOrd="0" destOrd="0" presId="urn:microsoft.com/office/officeart/2005/8/layout/process3"/>
    <dgm:cxn modelId="{75253DEA-24FB-49E6-A403-707BCAB7FAAA}" type="presParOf" srcId="{568B3058-AD67-4897-B49E-ED8993113A37}" destId="{091E2058-02AF-4088-9B65-BEF8758FB006}" srcOrd="1" destOrd="0" presId="urn:microsoft.com/office/officeart/2005/8/layout/process3"/>
    <dgm:cxn modelId="{4AA0CFA0-7BD9-4BF6-90F3-B4DC4C3A209F}" type="presParOf" srcId="{568B3058-AD67-4897-B49E-ED8993113A37}" destId="{37098FC8-DA80-490C-8584-B4BA00C4298E}" srcOrd="2" destOrd="0" presId="urn:microsoft.com/office/officeart/2005/8/layout/process3"/>
    <dgm:cxn modelId="{349B7BE2-6D58-4853-BDB9-70FECA3CFDF8}" type="presParOf" srcId="{DE089A33-C4CF-436B-868C-DBC56E81CCA4}" destId="{E52CA826-C8AC-4E80-B5CF-C380F07E4E79}" srcOrd="1" destOrd="0" presId="urn:microsoft.com/office/officeart/2005/8/layout/process3"/>
    <dgm:cxn modelId="{9E836BC8-DDE3-42D3-BA18-8C9C0AA65C0B}" type="presParOf" srcId="{E52CA826-C8AC-4E80-B5CF-C380F07E4E79}" destId="{80BA55CA-056B-4BCF-B8AA-767682BBC287}" srcOrd="0" destOrd="0" presId="urn:microsoft.com/office/officeart/2005/8/layout/process3"/>
    <dgm:cxn modelId="{201AC85A-040D-4528-B4A4-E6F46621C95B}" type="presParOf" srcId="{DE089A33-C4CF-436B-868C-DBC56E81CCA4}" destId="{D512B6C3-675D-4355-9E47-14BDB7271FD3}" srcOrd="2" destOrd="0" presId="urn:microsoft.com/office/officeart/2005/8/layout/process3"/>
    <dgm:cxn modelId="{03C20941-19BD-4E6A-A6D9-381DE85E60AA}" type="presParOf" srcId="{D512B6C3-675D-4355-9E47-14BDB7271FD3}" destId="{D850791D-A8B5-4B2F-836D-470865ED6C99}" srcOrd="0" destOrd="0" presId="urn:microsoft.com/office/officeart/2005/8/layout/process3"/>
    <dgm:cxn modelId="{2E4140EB-0205-4868-A1AC-655AA00681CC}" type="presParOf" srcId="{D512B6C3-675D-4355-9E47-14BDB7271FD3}" destId="{6453F1E3-4866-43DF-9451-C9818F57C999}" srcOrd="1" destOrd="0" presId="urn:microsoft.com/office/officeart/2005/8/layout/process3"/>
    <dgm:cxn modelId="{DC9A8121-F95A-4B3B-A705-86D9FFE87F5D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430 188,2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445 881,3 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63403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0189" custScaleY="98750" custLinFactNeighborX="30231" custLinFactNeighborY="-21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64050" custLinFactNeighborX="-11775" custLinFactNeighborY="-18460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74066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8885" custScaleY="98449" custLinFactNeighborX="-2430" custLinFactNeighborY="-3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49204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1369" custLinFactNeighborX="-16099" custLinFactNeighborY="-15773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99272" custLinFactNeighborX="-13672" custLinFactNeighborY="-3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A4F0E-4B31-4726-953B-58035F3B129C}" type="presOf" srcId="{BC8F80B7-3392-4555-87BC-CACDA64975B9}" destId="{E52CA826-C8AC-4E80-B5CF-C380F07E4E79}" srcOrd="0" destOrd="0" presId="urn:microsoft.com/office/officeart/2005/8/layout/process3"/>
    <dgm:cxn modelId="{EFB71F4E-7643-420D-8A72-28EC93389FFE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C002361-7BE6-4B76-B964-34F5CF99D43F}" type="presOf" srcId="{ECBE8840-6FEA-4CCE-8039-A6F6322D81CE}" destId="{3239BA27-E704-43DE-8DEE-77F42BADD029}" srcOrd="0" destOrd="0" presId="urn:microsoft.com/office/officeart/2005/8/layout/process3"/>
    <dgm:cxn modelId="{37D2BB2F-37D0-4319-83ED-F2498BAD4ACD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55E9CC0D-30DC-4AFE-8ABE-19683B71DBB7}" type="presOf" srcId="{CFCE1214-F9B7-45DF-9E3A-B84C8C394C7C}" destId="{37098FC8-DA80-490C-8584-B4BA00C4298E}" srcOrd="0" destOrd="0" presId="urn:microsoft.com/office/officeart/2005/8/layout/process3"/>
    <dgm:cxn modelId="{1874C984-4DE0-4639-AB02-76F0436727C1}" type="presOf" srcId="{180DC6C2-BF81-4CD9-8301-7421D0446C26}" destId="{D850791D-A8B5-4B2F-836D-470865ED6C99}" srcOrd="0" destOrd="0" presId="urn:microsoft.com/office/officeart/2005/8/layout/process3"/>
    <dgm:cxn modelId="{3937D7C2-2447-4D59-857D-9A4FADACD3A0}" type="presOf" srcId="{52B576D8-245D-436B-A80C-899E77B4B69E}" destId="{705997ED-CA94-40FC-BD2C-4B7E4C812304}" srcOrd="0" destOrd="0" presId="urn:microsoft.com/office/officeart/2005/8/layout/process3"/>
    <dgm:cxn modelId="{71652906-0222-4168-AE9F-F9B328D39715}" type="presOf" srcId="{E84CC8A3-898B-4602-93E1-9C241AA02335}" destId="{8B244423-6177-409E-A055-27B77BA03BA7}" srcOrd="1" destOrd="0" presId="urn:microsoft.com/office/officeart/2005/8/layout/process3"/>
    <dgm:cxn modelId="{A9BAC33B-0967-4444-A173-1719B8EF4477}" type="presOf" srcId="{B0E9F480-AABF-4683-962F-DADD559D16B0}" destId="{292A6501-1DC9-4CC7-B5BC-B6ED0836D250}" srcOrd="0" destOrd="0" presId="urn:microsoft.com/office/officeart/2005/8/layout/process3"/>
    <dgm:cxn modelId="{EE9DD73A-C37C-422C-8176-D71DCBDC7660}" type="presOf" srcId="{FC3C25CF-C3AD-45B3-8ED6-3A8BDBC50F1D}" destId="{DE089A33-C4CF-436B-868C-DBC56E81CCA4}" srcOrd="0" destOrd="0" presId="urn:microsoft.com/office/officeart/2005/8/layout/process3"/>
    <dgm:cxn modelId="{F107AFF2-F6AC-4ADA-B291-41779A5934A4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4AACA11-B388-47AB-9B87-49E94D559A5D}" type="presOf" srcId="{ECBE8840-6FEA-4CCE-8039-A6F6322D81CE}" destId="{091E2058-02AF-4088-9B65-BEF8758FB006}" srcOrd="1" destOrd="0" presId="urn:microsoft.com/office/officeart/2005/8/layout/process3"/>
    <dgm:cxn modelId="{93C40B9B-3052-4A66-BD5E-E47F786282C2}" type="presOf" srcId="{180DC6C2-BF81-4CD9-8301-7421D0446C26}" destId="{6453F1E3-4866-43DF-9451-C9818F57C999}" srcOrd="1" destOrd="0" presId="urn:microsoft.com/office/officeart/2005/8/layout/process3"/>
    <dgm:cxn modelId="{5ABC7213-EB73-4201-BAD9-7D8CEAC1CCC2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46911C0-6836-4858-BB0C-B57D2C8E6685}" type="presParOf" srcId="{DE089A33-C4CF-436B-868C-DBC56E81CCA4}" destId="{568B3058-AD67-4897-B49E-ED8993113A37}" srcOrd="0" destOrd="0" presId="urn:microsoft.com/office/officeart/2005/8/layout/process3"/>
    <dgm:cxn modelId="{B604C6E6-8700-4F30-AF8A-A126ACD078F2}" type="presParOf" srcId="{568B3058-AD67-4897-B49E-ED8993113A37}" destId="{3239BA27-E704-43DE-8DEE-77F42BADD029}" srcOrd="0" destOrd="0" presId="urn:microsoft.com/office/officeart/2005/8/layout/process3"/>
    <dgm:cxn modelId="{20AA559F-050C-4E12-AE65-10AF227C6C39}" type="presParOf" srcId="{568B3058-AD67-4897-B49E-ED8993113A37}" destId="{091E2058-02AF-4088-9B65-BEF8758FB006}" srcOrd="1" destOrd="0" presId="urn:microsoft.com/office/officeart/2005/8/layout/process3"/>
    <dgm:cxn modelId="{66AA88B1-9CCD-45C3-8B6C-1935F5016062}" type="presParOf" srcId="{568B3058-AD67-4897-B49E-ED8993113A37}" destId="{37098FC8-DA80-490C-8584-B4BA00C4298E}" srcOrd="2" destOrd="0" presId="urn:microsoft.com/office/officeart/2005/8/layout/process3"/>
    <dgm:cxn modelId="{BB8DCFA1-DA3C-4FF4-8F50-DCC04F68AE47}" type="presParOf" srcId="{DE089A33-C4CF-436B-868C-DBC56E81CCA4}" destId="{E52CA826-C8AC-4E80-B5CF-C380F07E4E79}" srcOrd="1" destOrd="0" presId="urn:microsoft.com/office/officeart/2005/8/layout/process3"/>
    <dgm:cxn modelId="{3EACF652-EF34-4DA8-9C77-8DC59DB1D7B5}" type="presParOf" srcId="{E52CA826-C8AC-4E80-B5CF-C380F07E4E79}" destId="{80BA55CA-056B-4BCF-B8AA-767682BBC287}" srcOrd="0" destOrd="0" presId="urn:microsoft.com/office/officeart/2005/8/layout/process3"/>
    <dgm:cxn modelId="{FD86D0FA-2E1F-4BF9-B304-38A0FB4D7829}" type="presParOf" srcId="{DE089A33-C4CF-436B-868C-DBC56E81CCA4}" destId="{D512B6C3-675D-4355-9E47-14BDB7271FD3}" srcOrd="2" destOrd="0" presId="urn:microsoft.com/office/officeart/2005/8/layout/process3"/>
    <dgm:cxn modelId="{96823BFB-BD05-4A6F-8C85-8C6291B44060}" type="presParOf" srcId="{D512B6C3-675D-4355-9E47-14BDB7271FD3}" destId="{D850791D-A8B5-4B2F-836D-470865ED6C99}" srcOrd="0" destOrd="0" presId="urn:microsoft.com/office/officeart/2005/8/layout/process3"/>
    <dgm:cxn modelId="{3BF93A51-5E35-46CB-8795-429205576BB7}" type="presParOf" srcId="{D512B6C3-675D-4355-9E47-14BDB7271FD3}" destId="{6453F1E3-4866-43DF-9451-C9818F57C999}" srcOrd="1" destOrd="0" presId="urn:microsoft.com/office/officeart/2005/8/layout/process3"/>
    <dgm:cxn modelId="{18D537ED-54DD-432F-8750-092975052D87}" type="presParOf" srcId="{D512B6C3-675D-4355-9E47-14BDB7271FD3}" destId="{705997ED-CA94-40FC-BD2C-4B7E4C812304}" srcOrd="2" destOrd="0" presId="urn:microsoft.com/office/officeart/2005/8/layout/process3"/>
    <dgm:cxn modelId="{C6A689BB-E8AC-4EEC-9DBD-009B4E0F7C59}" type="presParOf" srcId="{DE089A33-C4CF-436B-868C-DBC56E81CCA4}" destId="{780F94B2-0B9B-4587-A62A-4B214FDD42C5}" srcOrd="3" destOrd="0" presId="urn:microsoft.com/office/officeart/2005/8/layout/process3"/>
    <dgm:cxn modelId="{59ECB6ED-A648-44F1-9F71-CD500F34A986}" type="presParOf" srcId="{780F94B2-0B9B-4587-A62A-4B214FDD42C5}" destId="{8B244423-6177-409E-A055-27B77BA03BA7}" srcOrd="0" destOrd="0" presId="urn:microsoft.com/office/officeart/2005/8/layout/process3"/>
    <dgm:cxn modelId="{4C06C134-F635-4AE1-9022-9624232F4459}" type="presParOf" srcId="{DE089A33-C4CF-436B-868C-DBC56E81CCA4}" destId="{07D123CD-5EF3-4A78-982F-27B0C38F46F9}" srcOrd="4" destOrd="0" presId="urn:microsoft.com/office/officeart/2005/8/layout/process3"/>
    <dgm:cxn modelId="{519D044D-5527-423B-9C5F-68E25F1603AE}" type="presParOf" srcId="{07D123CD-5EF3-4A78-982F-27B0C38F46F9}" destId="{ED9C1277-E784-4504-A987-2EC29B2FD88B}" srcOrd="0" destOrd="0" presId="urn:microsoft.com/office/officeart/2005/8/layout/process3"/>
    <dgm:cxn modelId="{71EF77A3-DC53-4C19-9AC2-A80FE28F0267}" type="presParOf" srcId="{07D123CD-5EF3-4A78-982F-27B0C38F46F9}" destId="{0D1195A0-6A99-4107-A8F6-D85912CC4EBC}" srcOrd="1" destOrd="0" presId="urn:microsoft.com/office/officeart/2005/8/layout/process3"/>
    <dgm:cxn modelId="{A3370447-49B7-44AE-98DA-943DF8211A6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9E4F-EC0B-4FF9-974F-CC116257A24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F8B92-45C9-4390-A5F0-25F88C247D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1.Реализация портфелей проектов через систему МП города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1964E-66EE-42D7-8436-C4DB80B7B970}" type="parTrans" cxnId="{8AE8CACC-71D5-4869-AE4F-D299DFA92D5A}">
      <dgm:prSet/>
      <dgm:spPr/>
      <dgm:t>
        <a:bodyPr/>
        <a:lstStyle/>
        <a:p>
          <a:endParaRPr lang="ru-RU"/>
        </a:p>
      </dgm:t>
    </dgm:pt>
    <dgm:pt modelId="{0EC9504B-A5F7-400A-B843-7F12BB53DDED}" type="sibTrans" cxnId="{8AE8CACC-71D5-4869-AE4F-D299DFA92D5A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5D74912C-0C61-4275-B24F-5995C8477C1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2.Совершенствование управления муниципальным имуществом и сетью учреждений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E9AD-159C-40A0-AD7D-99FA59FACA2F}" type="parTrans" cxnId="{9D29649C-E8AE-496E-B750-CB6548F4F570}">
      <dgm:prSet/>
      <dgm:spPr/>
      <dgm:t>
        <a:bodyPr/>
        <a:lstStyle/>
        <a:p>
          <a:endParaRPr lang="ru-RU"/>
        </a:p>
      </dgm:t>
    </dgm:pt>
    <dgm:pt modelId="{9D82DA77-433B-4F9E-8C1F-44BC6DF7DBD0}" type="sibTrans" cxnId="{9D29649C-E8AE-496E-B750-CB6548F4F57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9EC1A932-456A-41C1-B4C3-009C2F27FED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3.Развитие конкурентной модели оказания </a:t>
          </a:r>
          <a:r>
            <a:rPr lang="ru-RU" sz="13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мун.услуг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9536F-A97D-42C2-8748-3401256C34C9}" type="parTrans" cxnId="{F5DD4821-5D20-4D1B-985B-B063FBC3FD7E}">
      <dgm:prSet/>
      <dgm:spPr/>
      <dgm:t>
        <a:bodyPr/>
        <a:lstStyle/>
        <a:p>
          <a:endParaRPr lang="ru-RU"/>
        </a:p>
      </dgm:t>
    </dgm:pt>
    <dgm:pt modelId="{92609CE2-AFDF-4BD5-9747-541384CDD5CD}" type="sibTrans" cxnId="{F5DD4821-5D20-4D1B-985B-B063FBC3FD7E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94C709C0-9E21-4B88-AD55-FEDFD2EC824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4.Инвентаризация расходных полномочий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C980B-C4BA-4157-94C4-D04A279577E3}" type="parTrans" cxnId="{C1649456-2C33-429F-8E4E-B51277B5DE6E}">
      <dgm:prSet/>
      <dgm:spPr/>
      <dgm:t>
        <a:bodyPr/>
        <a:lstStyle/>
        <a:p>
          <a:endParaRPr lang="ru-RU"/>
        </a:p>
      </dgm:t>
    </dgm:pt>
    <dgm:pt modelId="{9C03678D-AE6F-473B-8772-191A2AC4CFD4}" type="sibTrans" cxnId="{C1649456-2C33-429F-8E4E-B51277B5DE6E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855ED38A-FB68-4B7A-9897-8039F7483F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5.Совершенствование технологий и процедур планирования, </a:t>
          </a:r>
        </a:p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исполнения расходов бюджета города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4175D-53B6-4434-8148-2A0FE4FC12F1}" type="parTrans" cxnId="{C85C750D-D817-47F6-B339-A853A85A213E}">
      <dgm:prSet/>
      <dgm:spPr/>
      <dgm:t>
        <a:bodyPr/>
        <a:lstStyle/>
        <a:p>
          <a:endParaRPr lang="ru-RU"/>
        </a:p>
      </dgm:t>
    </dgm:pt>
    <dgm:pt modelId="{057B6696-F764-4A02-804B-D7FF539DE7C4}" type="sibTrans" cxnId="{C85C750D-D817-47F6-B339-A853A85A213E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28553161-7ABF-41D5-B662-C70A668C4DE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6.Совершенствование механизмов мониторинга и контроля реализации муниципальных программ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97C10-A98E-4FAB-86CE-B15F85F115AF}" type="parTrans" cxnId="{E9B46D9F-0E6B-46C8-AAF9-DC56EDF5C0C6}">
      <dgm:prSet/>
      <dgm:spPr/>
      <dgm:t>
        <a:bodyPr/>
        <a:lstStyle/>
        <a:p>
          <a:endParaRPr lang="ru-RU"/>
        </a:p>
      </dgm:t>
    </dgm:pt>
    <dgm:pt modelId="{2F1A66F9-AE78-41D6-AA87-DF1CF28D6B12}" type="sibTrans" cxnId="{E9B46D9F-0E6B-46C8-AAF9-DC56EDF5C0C6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F7677E06-1D99-44AD-A8C0-6FA825837E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7.Обеспечение открытости бюджетного процесса и вовлечение граждан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6C553-DB9F-4EDD-9D5C-348B369AA2FA}" type="parTrans" cxnId="{694ADCF5-77A5-49CD-BD8C-53D8EB9C0657}">
      <dgm:prSet/>
      <dgm:spPr/>
      <dgm:t>
        <a:bodyPr/>
        <a:lstStyle/>
        <a:p>
          <a:endParaRPr lang="ru-RU"/>
        </a:p>
      </dgm:t>
    </dgm:pt>
    <dgm:pt modelId="{B1B71B4F-9011-4F29-BF9D-4CE3FEB37333}" type="sibTrans" cxnId="{694ADCF5-77A5-49CD-BD8C-53D8EB9C065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693BA52B-BAB4-4123-A373-08D356C5C363}">
      <dgm:prSet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Реализация проектов через механизм инициативного бюджетирования 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66F74-6DE3-47A5-AD4D-81A6705460D5}" type="parTrans" cxnId="{FD8A91A9-FD5D-4F81-B1A8-0755EDEFA756}">
      <dgm:prSet/>
      <dgm:spPr/>
      <dgm:t>
        <a:bodyPr/>
        <a:lstStyle/>
        <a:p>
          <a:endParaRPr lang="ru-RU"/>
        </a:p>
      </dgm:t>
    </dgm:pt>
    <dgm:pt modelId="{95DBC72C-57D4-40B5-999E-30B94FF8511E}" type="sibTrans" cxnId="{FD8A91A9-FD5D-4F81-B1A8-0755EDEFA756}">
      <dgm:prSet/>
      <dgm:spPr/>
      <dgm:t>
        <a:bodyPr/>
        <a:lstStyle/>
        <a:p>
          <a:endParaRPr lang="ru-RU"/>
        </a:p>
      </dgm:t>
    </dgm:pt>
    <dgm:pt modelId="{D7E2B8F8-F32F-43A6-9D17-1DB999ABC00F}" type="pres">
      <dgm:prSet presAssocID="{CB519E4F-EC0B-4FF9-974F-CC116257A24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3E68DA-D5E1-4591-A0EF-DC1C4418DDF2}" type="pres">
      <dgm:prSet presAssocID="{CE6F8B92-45C9-4390-A5F0-25F88C247DE4}" presName="firstNode" presStyleLbl="node1" presStyleIdx="0" presStyleCnt="8" custScaleX="232815" custScaleY="122266" custLinFactNeighborX="15417" custLinFactNeighborY="-18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457-DE8B-47AE-A4BD-617C8CF3F6FF}" type="pres">
      <dgm:prSet presAssocID="{0EC9504B-A5F7-400A-B843-7F12BB53DDED}" presName="sibTrans" presStyleLbl="sibTrans2D1" presStyleIdx="0" presStyleCnt="7" custScaleX="237688"/>
      <dgm:spPr/>
      <dgm:t>
        <a:bodyPr/>
        <a:lstStyle/>
        <a:p>
          <a:endParaRPr lang="ru-RU"/>
        </a:p>
      </dgm:t>
    </dgm:pt>
    <dgm:pt modelId="{FE6A8D56-D0BC-4F8C-8917-F0EFA046D9B6}" type="pres">
      <dgm:prSet presAssocID="{5D74912C-0C61-4275-B24F-5995C8477C10}" presName="middleNode" presStyleCnt="0"/>
      <dgm:spPr/>
    </dgm:pt>
    <dgm:pt modelId="{3479CD3E-F0C3-407C-BFD1-91BE4D411614}" type="pres">
      <dgm:prSet presAssocID="{5D74912C-0C61-4275-B24F-5995C8477C10}" presName="padding" presStyleLbl="node1" presStyleIdx="0" presStyleCnt="8"/>
      <dgm:spPr/>
    </dgm:pt>
    <dgm:pt modelId="{40D9D890-6572-4035-9438-14AF9D08A194}" type="pres">
      <dgm:prSet presAssocID="{5D74912C-0C61-4275-B24F-5995C8477C10}" presName="shape" presStyleLbl="node1" presStyleIdx="1" presStyleCnt="8" custScaleX="362143" custScaleY="189783" custLinFactNeighborX="29662" custLinFactNeighborY="-1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2474-D6FE-45AB-ABFA-952E59E5F955}" type="pres">
      <dgm:prSet presAssocID="{9D82DA77-433B-4F9E-8C1F-44BC6DF7DBD0}" presName="sibTrans" presStyleLbl="sibTrans2D1" presStyleIdx="1" presStyleCnt="7" custScaleX="187485"/>
      <dgm:spPr/>
      <dgm:t>
        <a:bodyPr/>
        <a:lstStyle/>
        <a:p>
          <a:endParaRPr lang="ru-RU"/>
        </a:p>
      </dgm:t>
    </dgm:pt>
    <dgm:pt modelId="{EBAF3507-956A-4308-9BC3-9A74D1A76726}" type="pres">
      <dgm:prSet presAssocID="{9EC1A932-456A-41C1-B4C3-009C2F27FED3}" presName="middleNode" presStyleCnt="0"/>
      <dgm:spPr/>
    </dgm:pt>
    <dgm:pt modelId="{7393076C-5C70-474B-AC51-8D95FE61FCFF}" type="pres">
      <dgm:prSet presAssocID="{9EC1A932-456A-41C1-B4C3-009C2F27FED3}" presName="padding" presStyleLbl="node1" presStyleIdx="1" presStyleCnt="8"/>
      <dgm:spPr/>
    </dgm:pt>
    <dgm:pt modelId="{0B285290-9B68-42CA-BA18-1118A32DA9EF}" type="pres">
      <dgm:prSet presAssocID="{9EC1A932-456A-41C1-B4C3-009C2F27FED3}" presName="shape" presStyleLbl="node1" presStyleIdx="2" presStyleCnt="8" custScaleX="313713" custScaleY="176795" custLinFactNeighborX="26670" custLinFactNeighborY="-8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E50-5F4C-4580-B40F-2D17203CD0E8}" type="pres">
      <dgm:prSet presAssocID="{92609CE2-AFDF-4BD5-9747-541384CDD5CD}" presName="sibTrans" presStyleLbl="sibTrans2D1" presStyleIdx="2" presStyleCnt="7" custScaleX="273139"/>
      <dgm:spPr/>
      <dgm:t>
        <a:bodyPr/>
        <a:lstStyle/>
        <a:p>
          <a:endParaRPr lang="ru-RU"/>
        </a:p>
      </dgm:t>
    </dgm:pt>
    <dgm:pt modelId="{A709B032-CFE6-4B6A-9673-00F14E8C625C}" type="pres">
      <dgm:prSet presAssocID="{94C709C0-9E21-4B88-AD55-FEDFD2EC8249}" presName="middleNode" presStyleCnt="0"/>
      <dgm:spPr/>
    </dgm:pt>
    <dgm:pt modelId="{9E90132A-ABB4-41BC-8B3F-56EAD4229F29}" type="pres">
      <dgm:prSet presAssocID="{94C709C0-9E21-4B88-AD55-FEDFD2EC8249}" presName="padding" presStyleLbl="node1" presStyleIdx="2" presStyleCnt="8"/>
      <dgm:spPr/>
    </dgm:pt>
    <dgm:pt modelId="{4980A2BA-0E3F-4AB7-95CF-BCA1172C41A7}" type="pres">
      <dgm:prSet presAssocID="{94C709C0-9E21-4B88-AD55-FEDFD2EC8249}" presName="shape" presStyleLbl="node1" presStyleIdx="3" presStyleCnt="8" custScaleX="315854" custScaleY="160854" custLinFactNeighborX="15472" custLinFactNeighborY="-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47C4-9F30-4F98-ABAF-8D863129AD7B}" type="pres">
      <dgm:prSet presAssocID="{9C03678D-AE6F-473B-8772-191A2AC4CFD4}" presName="sibTrans" presStyleLbl="sibTrans2D1" presStyleIdx="3" presStyleCnt="7" custScaleX="203811"/>
      <dgm:spPr/>
      <dgm:t>
        <a:bodyPr/>
        <a:lstStyle/>
        <a:p>
          <a:endParaRPr lang="ru-RU"/>
        </a:p>
      </dgm:t>
    </dgm:pt>
    <dgm:pt modelId="{737CB981-50AC-4F99-81C6-E0AAACF4AD6A}" type="pres">
      <dgm:prSet presAssocID="{855ED38A-FB68-4B7A-9897-8039F7483F78}" presName="middleNode" presStyleCnt="0"/>
      <dgm:spPr/>
    </dgm:pt>
    <dgm:pt modelId="{6D56471A-E788-4581-A5D2-95B53C8F5082}" type="pres">
      <dgm:prSet presAssocID="{855ED38A-FB68-4B7A-9897-8039F7483F78}" presName="padding" presStyleLbl="node1" presStyleIdx="3" presStyleCnt="8"/>
      <dgm:spPr/>
    </dgm:pt>
    <dgm:pt modelId="{0CE30C9A-E8D4-45B0-BB50-7A0DDED23CA6}" type="pres">
      <dgm:prSet presAssocID="{855ED38A-FB68-4B7A-9897-8039F7483F78}" presName="shape" presStyleLbl="node1" presStyleIdx="4" presStyleCnt="8" custScaleX="377317" custScaleY="225070" custLinFactNeighborX="11561" custLinFactNeighborY="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02C3-548C-4B39-BFF7-B8116F08A5A1}" type="pres">
      <dgm:prSet presAssocID="{057B6696-F764-4A02-804B-D7FF539DE7C4}" presName="sibTrans" presStyleLbl="sibTrans2D1" presStyleIdx="4" presStyleCnt="7" custScaleX="214104" custLinFactNeighborX="24780" custLinFactNeighborY="-4019"/>
      <dgm:spPr/>
      <dgm:t>
        <a:bodyPr/>
        <a:lstStyle/>
        <a:p>
          <a:endParaRPr lang="ru-RU"/>
        </a:p>
      </dgm:t>
    </dgm:pt>
    <dgm:pt modelId="{D8636C4B-7F5D-47A2-9F46-7356A6CBE566}" type="pres">
      <dgm:prSet presAssocID="{28553161-7ABF-41D5-B662-C70A668C4DE8}" presName="middleNode" presStyleCnt="0"/>
      <dgm:spPr/>
    </dgm:pt>
    <dgm:pt modelId="{DDA1EED4-0BC7-4C9A-AF37-4B452C1C5A84}" type="pres">
      <dgm:prSet presAssocID="{28553161-7ABF-41D5-B662-C70A668C4DE8}" presName="padding" presStyleLbl="node1" presStyleIdx="4" presStyleCnt="8"/>
      <dgm:spPr/>
    </dgm:pt>
    <dgm:pt modelId="{C55B1114-E8C3-461A-9AA0-CF8BDB04A428}" type="pres">
      <dgm:prSet presAssocID="{28553161-7ABF-41D5-B662-C70A668C4DE8}" presName="shape" presStyleLbl="node1" presStyleIdx="5" presStyleCnt="8" custScaleX="370016" custScaleY="217201" custLinFactNeighborX="67" custLinFactNeighborY="8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9C13-18B9-4D07-9385-725E3F4B245E}" type="pres">
      <dgm:prSet presAssocID="{2F1A66F9-AE78-41D6-AA87-DF1CF28D6B12}" presName="sibTrans" presStyleLbl="sibTrans2D1" presStyleIdx="5" presStyleCnt="7" custScaleX="237416"/>
      <dgm:spPr/>
      <dgm:t>
        <a:bodyPr/>
        <a:lstStyle/>
        <a:p>
          <a:endParaRPr lang="ru-RU"/>
        </a:p>
      </dgm:t>
    </dgm:pt>
    <dgm:pt modelId="{7D13BE12-2968-4F7E-9498-82F9F89B0038}" type="pres">
      <dgm:prSet presAssocID="{F7677E06-1D99-44AD-A8C0-6FA825837E3B}" presName="middleNode" presStyleCnt="0"/>
      <dgm:spPr/>
    </dgm:pt>
    <dgm:pt modelId="{D67FBE57-134B-4BEB-AED9-2BFA95DB2C9C}" type="pres">
      <dgm:prSet presAssocID="{F7677E06-1D99-44AD-A8C0-6FA825837E3B}" presName="padding" presStyleLbl="node1" presStyleIdx="5" presStyleCnt="8"/>
      <dgm:spPr/>
    </dgm:pt>
    <dgm:pt modelId="{83635DA9-84AD-4A00-BE85-C83F0B8EB903}" type="pres">
      <dgm:prSet presAssocID="{F7677E06-1D99-44AD-A8C0-6FA825837E3B}" presName="shape" presStyleLbl="node1" presStyleIdx="6" presStyleCnt="8" custScaleX="347643" custScaleY="210821" custLinFactNeighborX="-17593" custLinFactNeighborY="1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D169-73E1-4777-A7DB-D223EF533F97}" type="pres">
      <dgm:prSet presAssocID="{B1B71B4F-9011-4F29-BF9D-4CE3FEB37333}" presName="sibTrans" presStyleLbl="sibTrans2D1" presStyleIdx="6" presStyleCnt="7" custAng="144793" custScaleX="219452" custScaleY="116743" custLinFactNeighborX="-7576" custLinFactNeighborY="2017"/>
      <dgm:spPr/>
      <dgm:t>
        <a:bodyPr/>
        <a:lstStyle/>
        <a:p>
          <a:endParaRPr lang="ru-RU"/>
        </a:p>
      </dgm:t>
    </dgm:pt>
    <dgm:pt modelId="{FF3438E8-7B2E-4EAF-AA68-4AAD8C88E9CE}" type="pres">
      <dgm:prSet presAssocID="{693BA52B-BAB4-4123-A373-08D356C5C363}" presName="lastNode" presStyleLbl="node1" presStyleIdx="7" presStyleCnt="8" custScaleX="227074" custScaleY="141134" custLinFactNeighborX="-7417" custLinFactNeighborY="1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C738B-5527-4D25-8E67-3DB144979C86}" type="presOf" srcId="{28553161-7ABF-41D5-B662-C70A668C4DE8}" destId="{C55B1114-E8C3-461A-9AA0-CF8BDB04A428}" srcOrd="0" destOrd="0" presId="urn:microsoft.com/office/officeart/2005/8/layout/bProcess2"/>
    <dgm:cxn modelId="{C1649456-2C33-429F-8E4E-B51277B5DE6E}" srcId="{CB519E4F-EC0B-4FF9-974F-CC116257A244}" destId="{94C709C0-9E21-4B88-AD55-FEDFD2EC8249}" srcOrd="3" destOrd="0" parTransId="{D1BC980B-C4BA-4157-94C4-D04A279577E3}" sibTransId="{9C03678D-AE6F-473B-8772-191A2AC4CFD4}"/>
    <dgm:cxn modelId="{AD3938B3-3B7E-4C65-8F19-01C80699D159}" type="presOf" srcId="{F7677E06-1D99-44AD-A8C0-6FA825837E3B}" destId="{83635DA9-84AD-4A00-BE85-C83F0B8EB903}" srcOrd="0" destOrd="0" presId="urn:microsoft.com/office/officeart/2005/8/layout/bProcess2"/>
    <dgm:cxn modelId="{2C01EED3-C9DB-450A-80C7-5CED5C10EFA3}" type="presOf" srcId="{94C709C0-9E21-4B88-AD55-FEDFD2EC8249}" destId="{4980A2BA-0E3F-4AB7-95CF-BCA1172C41A7}" srcOrd="0" destOrd="0" presId="urn:microsoft.com/office/officeart/2005/8/layout/bProcess2"/>
    <dgm:cxn modelId="{E9B46D9F-0E6B-46C8-AAF9-DC56EDF5C0C6}" srcId="{CB519E4F-EC0B-4FF9-974F-CC116257A244}" destId="{28553161-7ABF-41D5-B662-C70A668C4DE8}" srcOrd="5" destOrd="0" parTransId="{12197C10-A98E-4FAB-86CE-B15F85F115AF}" sibTransId="{2F1A66F9-AE78-41D6-AA87-DF1CF28D6B12}"/>
    <dgm:cxn modelId="{F8CC8488-85AE-44FD-A8B9-AB548DF0C755}" type="presOf" srcId="{855ED38A-FB68-4B7A-9897-8039F7483F78}" destId="{0CE30C9A-E8D4-45B0-BB50-7A0DDED23CA6}" srcOrd="0" destOrd="0" presId="urn:microsoft.com/office/officeart/2005/8/layout/bProcess2"/>
    <dgm:cxn modelId="{C85C750D-D817-47F6-B339-A853A85A213E}" srcId="{CB519E4F-EC0B-4FF9-974F-CC116257A244}" destId="{855ED38A-FB68-4B7A-9897-8039F7483F78}" srcOrd="4" destOrd="0" parTransId="{42D4175D-53B6-4434-8148-2A0FE4FC12F1}" sibTransId="{057B6696-F764-4A02-804B-D7FF539DE7C4}"/>
    <dgm:cxn modelId="{91F1E866-F84A-43BD-94DD-A93B34FEE914}" type="presOf" srcId="{5D74912C-0C61-4275-B24F-5995C8477C10}" destId="{40D9D890-6572-4035-9438-14AF9D08A194}" srcOrd="0" destOrd="0" presId="urn:microsoft.com/office/officeart/2005/8/layout/bProcess2"/>
    <dgm:cxn modelId="{224A2BA9-E120-41CA-9FE5-2772D5250C7A}" type="presOf" srcId="{9EC1A932-456A-41C1-B4C3-009C2F27FED3}" destId="{0B285290-9B68-42CA-BA18-1118A32DA9EF}" srcOrd="0" destOrd="0" presId="urn:microsoft.com/office/officeart/2005/8/layout/bProcess2"/>
    <dgm:cxn modelId="{07946220-E994-4654-A967-3BB77533A076}" type="presOf" srcId="{B1B71B4F-9011-4F29-BF9D-4CE3FEB37333}" destId="{675ED169-73E1-4777-A7DB-D223EF533F97}" srcOrd="0" destOrd="0" presId="urn:microsoft.com/office/officeart/2005/8/layout/bProcess2"/>
    <dgm:cxn modelId="{AF409EB5-BE12-4348-8F1B-05AB8F6B5435}" type="presOf" srcId="{2F1A66F9-AE78-41D6-AA87-DF1CF28D6B12}" destId="{1ABA9C13-18B9-4D07-9385-725E3F4B245E}" srcOrd="0" destOrd="0" presId="urn:microsoft.com/office/officeart/2005/8/layout/bProcess2"/>
    <dgm:cxn modelId="{237889D3-5D01-4D38-B71F-530D562DD0D1}" type="presOf" srcId="{693BA52B-BAB4-4123-A373-08D356C5C363}" destId="{FF3438E8-7B2E-4EAF-AA68-4AAD8C88E9CE}" srcOrd="0" destOrd="0" presId="urn:microsoft.com/office/officeart/2005/8/layout/bProcess2"/>
    <dgm:cxn modelId="{8DAB013D-3166-4776-A365-9B696388C43D}" type="presOf" srcId="{9C03678D-AE6F-473B-8772-191A2AC4CFD4}" destId="{339947C4-9F30-4F98-ABAF-8D863129AD7B}" srcOrd="0" destOrd="0" presId="urn:microsoft.com/office/officeart/2005/8/layout/bProcess2"/>
    <dgm:cxn modelId="{3EB34227-0C74-44DA-9E3E-5350041B9614}" type="presOf" srcId="{92609CE2-AFDF-4BD5-9747-541384CDD5CD}" destId="{B7EC0E50-5F4C-4580-B40F-2D17203CD0E8}" srcOrd="0" destOrd="0" presId="urn:microsoft.com/office/officeart/2005/8/layout/bProcess2"/>
    <dgm:cxn modelId="{21B07BB3-A83A-47F1-8EF4-EB1B7239EA94}" type="presOf" srcId="{057B6696-F764-4A02-804B-D7FF539DE7C4}" destId="{BB4102C3-548C-4B39-BFF7-B8116F08A5A1}" srcOrd="0" destOrd="0" presId="urn:microsoft.com/office/officeart/2005/8/layout/bProcess2"/>
    <dgm:cxn modelId="{0BBD0361-BF33-4D75-902B-CBB3F549C324}" type="presOf" srcId="{CB519E4F-EC0B-4FF9-974F-CC116257A244}" destId="{D7E2B8F8-F32F-43A6-9D17-1DB999ABC00F}" srcOrd="0" destOrd="0" presId="urn:microsoft.com/office/officeart/2005/8/layout/bProcess2"/>
    <dgm:cxn modelId="{D38EC270-38BF-4DE0-BE41-48AF78388C27}" type="presOf" srcId="{0EC9504B-A5F7-400A-B843-7F12BB53DDED}" destId="{8E16A457-DE8B-47AE-A4BD-617C8CF3F6FF}" srcOrd="0" destOrd="0" presId="urn:microsoft.com/office/officeart/2005/8/layout/bProcess2"/>
    <dgm:cxn modelId="{F5DD4821-5D20-4D1B-985B-B063FBC3FD7E}" srcId="{CB519E4F-EC0B-4FF9-974F-CC116257A244}" destId="{9EC1A932-456A-41C1-B4C3-009C2F27FED3}" srcOrd="2" destOrd="0" parTransId="{E8A9536F-A97D-42C2-8748-3401256C34C9}" sibTransId="{92609CE2-AFDF-4BD5-9747-541384CDD5CD}"/>
    <dgm:cxn modelId="{9D29649C-E8AE-496E-B750-CB6548F4F570}" srcId="{CB519E4F-EC0B-4FF9-974F-CC116257A244}" destId="{5D74912C-0C61-4275-B24F-5995C8477C10}" srcOrd="1" destOrd="0" parTransId="{31F7E9AD-159C-40A0-AD7D-99FA59FACA2F}" sibTransId="{9D82DA77-433B-4F9E-8C1F-44BC6DF7DBD0}"/>
    <dgm:cxn modelId="{8AE8CACC-71D5-4869-AE4F-D299DFA92D5A}" srcId="{CB519E4F-EC0B-4FF9-974F-CC116257A244}" destId="{CE6F8B92-45C9-4390-A5F0-25F88C247DE4}" srcOrd="0" destOrd="0" parTransId="{C7B1964E-66EE-42D7-8436-C4DB80B7B970}" sibTransId="{0EC9504B-A5F7-400A-B843-7F12BB53DDED}"/>
    <dgm:cxn modelId="{FD8A91A9-FD5D-4F81-B1A8-0755EDEFA756}" srcId="{CB519E4F-EC0B-4FF9-974F-CC116257A244}" destId="{693BA52B-BAB4-4123-A373-08D356C5C363}" srcOrd="7" destOrd="0" parTransId="{0E966F74-6DE3-47A5-AD4D-81A6705460D5}" sibTransId="{95DBC72C-57D4-40B5-999E-30B94FF8511E}"/>
    <dgm:cxn modelId="{694ADCF5-77A5-49CD-BD8C-53D8EB9C0657}" srcId="{CB519E4F-EC0B-4FF9-974F-CC116257A244}" destId="{F7677E06-1D99-44AD-A8C0-6FA825837E3B}" srcOrd="6" destOrd="0" parTransId="{8006C553-DB9F-4EDD-9D5C-348B369AA2FA}" sibTransId="{B1B71B4F-9011-4F29-BF9D-4CE3FEB37333}"/>
    <dgm:cxn modelId="{4D049CF3-207B-44D2-A30E-649C920648F0}" type="presOf" srcId="{9D82DA77-433B-4F9E-8C1F-44BC6DF7DBD0}" destId="{78862474-D6FE-45AB-ABFA-952E59E5F955}" srcOrd="0" destOrd="0" presId="urn:microsoft.com/office/officeart/2005/8/layout/bProcess2"/>
    <dgm:cxn modelId="{154BFB6B-1329-4A74-AFF9-D034081C853D}" type="presOf" srcId="{CE6F8B92-45C9-4390-A5F0-25F88C247DE4}" destId="{163E68DA-D5E1-4591-A0EF-DC1C4418DDF2}" srcOrd="0" destOrd="0" presId="urn:microsoft.com/office/officeart/2005/8/layout/bProcess2"/>
    <dgm:cxn modelId="{D74443D1-798E-4CB3-BECC-9D9B48DD44C1}" type="presParOf" srcId="{D7E2B8F8-F32F-43A6-9D17-1DB999ABC00F}" destId="{163E68DA-D5E1-4591-A0EF-DC1C4418DDF2}" srcOrd="0" destOrd="0" presId="urn:microsoft.com/office/officeart/2005/8/layout/bProcess2"/>
    <dgm:cxn modelId="{63F2D952-0A10-4172-A798-B919B2E4D8B3}" type="presParOf" srcId="{D7E2B8F8-F32F-43A6-9D17-1DB999ABC00F}" destId="{8E16A457-DE8B-47AE-A4BD-617C8CF3F6FF}" srcOrd="1" destOrd="0" presId="urn:microsoft.com/office/officeart/2005/8/layout/bProcess2"/>
    <dgm:cxn modelId="{05B4A5C6-C479-4D6A-8844-9B22E8EB39D3}" type="presParOf" srcId="{D7E2B8F8-F32F-43A6-9D17-1DB999ABC00F}" destId="{FE6A8D56-D0BC-4F8C-8917-F0EFA046D9B6}" srcOrd="2" destOrd="0" presId="urn:microsoft.com/office/officeart/2005/8/layout/bProcess2"/>
    <dgm:cxn modelId="{CCB50844-7CE5-4B4C-9B93-C77DBBFDDB06}" type="presParOf" srcId="{FE6A8D56-D0BC-4F8C-8917-F0EFA046D9B6}" destId="{3479CD3E-F0C3-407C-BFD1-91BE4D411614}" srcOrd="0" destOrd="0" presId="urn:microsoft.com/office/officeart/2005/8/layout/bProcess2"/>
    <dgm:cxn modelId="{F33B5727-218F-410E-B1DF-C2191DAE289F}" type="presParOf" srcId="{FE6A8D56-D0BC-4F8C-8917-F0EFA046D9B6}" destId="{40D9D890-6572-4035-9438-14AF9D08A194}" srcOrd="1" destOrd="0" presId="urn:microsoft.com/office/officeart/2005/8/layout/bProcess2"/>
    <dgm:cxn modelId="{EE110D83-2ACD-4C78-B366-D17E64FA21D3}" type="presParOf" srcId="{D7E2B8F8-F32F-43A6-9D17-1DB999ABC00F}" destId="{78862474-D6FE-45AB-ABFA-952E59E5F955}" srcOrd="3" destOrd="0" presId="urn:microsoft.com/office/officeart/2005/8/layout/bProcess2"/>
    <dgm:cxn modelId="{840DA2D6-2F38-4974-8ED3-719A1AE782B6}" type="presParOf" srcId="{D7E2B8F8-F32F-43A6-9D17-1DB999ABC00F}" destId="{EBAF3507-956A-4308-9BC3-9A74D1A76726}" srcOrd="4" destOrd="0" presId="urn:microsoft.com/office/officeart/2005/8/layout/bProcess2"/>
    <dgm:cxn modelId="{1433EF35-367C-4053-BCCF-D134280E156B}" type="presParOf" srcId="{EBAF3507-956A-4308-9BC3-9A74D1A76726}" destId="{7393076C-5C70-474B-AC51-8D95FE61FCFF}" srcOrd="0" destOrd="0" presId="urn:microsoft.com/office/officeart/2005/8/layout/bProcess2"/>
    <dgm:cxn modelId="{F84E0CEB-ECF5-40B9-8221-C59887853AAB}" type="presParOf" srcId="{EBAF3507-956A-4308-9BC3-9A74D1A76726}" destId="{0B285290-9B68-42CA-BA18-1118A32DA9EF}" srcOrd="1" destOrd="0" presId="urn:microsoft.com/office/officeart/2005/8/layout/bProcess2"/>
    <dgm:cxn modelId="{BA77AFAD-D5C1-44E4-9241-4E78AB8E4FF1}" type="presParOf" srcId="{D7E2B8F8-F32F-43A6-9D17-1DB999ABC00F}" destId="{B7EC0E50-5F4C-4580-B40F-2D17203CD0E8}" srcOrd="5" destOrd="0" presId="urn:microsoft.com/office/officeart/2005/8/layout/bProcess2"/>
    <dgm:cxn modelId="{A7B9A3A0-1FDF-443B-9D3B-FBFAAB9E339B}" type="presParOf" srcId="{D7E2B8F8-F32F-43A6-9D17-1DB999ABC00F}" destId="{A709B032-CFE6-4B6A-9673-00F14E8C625C}" srcOrd="6" destOrd="0" presId="urn:microsoft.com/office/officeart/2005/8/layout/bProcess2"/>
    <dgm:cxn modelId="{C7A33E91-1923-466F-AB3A-FDA6B82442AA}" type="presParOf" srcId="{A709B032-CFE6-4B6A-9673-00F14E8C625C}" destId="{9E90132A-ABB4-41BC-8B3F-56EAD4229F29}" srcOrd="0" destOrd="0" presId="urn:microsoft.com/office/officeart/2005/8/layout/bProcess2"/>
    <dgm:cxn modelId="{BB12EAC9-4D3F-4E02-8B0C-73BED254115C}" type="presParOf" srcId="{A709B032-CFE6-4B6A-9673-00F14E8C625C}" destId="{4980A2BA-0E3F-4AB7-95CF-BCA1172C41A7}" srcOrd="1" destOrd="0" presId="urn:microsoft.com/office/officeart/2005/8/layout/bProcess2"/>
    <dgm:cxn modelId="{065F77F2-13E4-4CB1-8A8B-13F7931FB8B1}" type="presParOf" srcId="{D7E2B8F8-F32F-43A6-9D17-1DB999ABC00F}" destId="{339947C4-9F30-4F98-ABAF-8D863129AD7B}" srcOrd="7" destOrd="0" presId="urn:microsoft.com/office/officeart/2005/8/layout/bProcess2"/>
    <dgm:cxn modelId="{B7CA3DE4-E43B-49C7-8C8D-10B15BE854C0}" type="presParOf" srcId="{D7E2B8F8-F32F-43A6-9D17-1DB999ABC00F}" destId="{737CB981-50AC-4F99-81C6-E0AAACF4AD6A}" srcOrd="8" destOrd="0" presId="urn:microsoft.com/office/officeart/2005/8/layout/bProcess2"/>
    <dgm:cxn modelId="{F7BBA956-C4AF-4CC7-9653-076A4DC901A8}" type="presParOf" srcId="{737CB981-50AC-4F99-81C6-E0AAACF4AD6A}" destId="{6D56471A-E788-4581-A5D2-95B53C8F5082}" srcOrd="0" destOrd="0" presId="urn:microsoft.com/office/officeart/2005/8/layout/bProcess2"/>
    <dgm:cxn modelId="{31B8696E-4399-44D9-94D4-C0BBE6711F21}" type="presParOf" srcId="{737CB981-50AC-4F99-81C6-E0AAACF4AD6A}" destId="{0CE30C9A-E8D4-45B0-BB50-7A0DDED23CA6}" srcOrd="1" destOrd="0" presId="urn:microsoft.com/office/officeart/2005/8/layout/bProcess2"/>
    <dgm:cxn modelId="{6183F40F-1737-4A20-907D-8931680E28C5}" type="presParOf" srcId="{D7E2B8F8-F32F-43A6-9D17-1DB999ABC00F}" destId="{BB4102C3-548C-4B39-BFF7-B8116F08A5A1}" srcOrd="9" destOrd="0" presId="urn:microsoft.com/office/officeart/2005/8/layout/bProcess2"/>
    <dgm:cxn modelId="{8EEC641C-C693-438F-8405-EA87DD527518}" type="presParOf" srcId="{D7E2B8F8-F32F-43A6-9D17-1DB999ABC00F}" destId="{D8636C4B-7F5D-47A2-9F46-7356A6CBE566}" srcOrd="10" destOrd="0" presId="urn:microsoft.com/office/officeart/2005/8/layout/bProcess2"/>
    <dgm:cxn modelId="{0D0BDF87-15A5-4DEC-808B-4C203AA84F6A}" type="presParOf" srcId="{D8636C4B-7F5D-47A2-9F46-7356A6CBE566}" destId="{DDA1EED4-0BC7-4C9A-AF37-4B452C1C5A84}" srcOrd="0" destOrd="0" presId="urn:microsoft.com/office/officeart/2005/8/layout/bProcess2"/>
    <dgm:cxn modelId="{716DDFF5-A809-4A51-AAFC-3E4766C79128}" type="presParOf" srcId="{D8636C4B-7F5D-47A2-9F46-7356A6CBE566}" destId="{C55B1114-E8C3-461A-9AA0-CF8BDB04A428}" srcOrd="1" destOrd="0" presId="urn:microsoft.com/office/officeart/2005/8/layout/bProcess2"/>
    <dgm:cxn modelId="{5883A111-FE61-4D35-B47E-3A18ED0BC32A}" type="presParOf" srcId="{D7E2B8F8-F32F-43A6-9D17-1DB999ABC00F}" destId="{1ABA9C13-18B9-4D07-9385-725E3F4B245E}" srcOrd="11" destOrd="0" presId="urn:microsoft.com/office/officeart/2005/8/layout/bProcess2"/>
    <dgm:cxn modelId="{CCA8C07A-1B21-4DE7-9255-60F4A0E76BAD}" type="presParOf" srcId="{D7E2B8F8-F32F-43A6-9D17-1DB999ABC00F}" destId="{7D13BE12-2968-4F7E-9498-82F9F89B0038}" srcOrd="12" destOrd="0" presId="urn:microsoft.com/office/officeart/2005/8/layout/bProcess2"/>
    <dgm:cxn modelId="{3EF565AD-09C0-458E-ACD8-D7580804B095}" type="presParOf" srcId="{7D13BE12-2968-4F7E-9498-82F9F89B0038}" destId="{D67FBE57-134B-4BEB-AED9-2BFA95DB2C9C}" srcOrd="0" destOrd="0" presId="urn:microsoft.com/office/officeart/2005/8/layout/bProcess2"/>
    <dgm:cxn modelId="{2C3359DB-7804-4282-AC00-A69B13548A2D}" type="presParOf" srcId="{7D13BE12-2968-4F7E-9498-82F9F89B0038}" destId="{83635DA9-84AD-4A00-BE85-C83F0B8EB903}" srcOrd="1" destOrd="0" presId="urn:microsoft.com/office/officeart/2005/8/layout/bProcess2"/>
    <dgm:cxn modelId="{C20A811A-F941-44DB-B86A-14E51205D5B7}" type="presParOf" srcId="{D7E2B8F8-F32F-43A6-9D17-1DB999ABC00F}" destId="{675ED169-73E1-4777-A7DB-D223EF533F97}" srcOrd="13" destOrd="0" presId="urn:microsoft.com/office/officeart/2005/8/layout/bProcess2"/>
    <dgm:cxn modelId="{38EC16C9-5392-4890-B663-749679DDF570}" type="presParOf" srcId="{D7E2B8F8-F32F-43A6-9D17-1DB999ABC00F}" destId="{FF3438E8-7B2E-4EAF-AA68-4AAD8C88E9CE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190 566,4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223 784,9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173 887,1 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225262" custLinFactNeighborX="42312" custLinFactNeighborY="-1781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30920" custScaleY="101854" custLinFactNeighborX="34648" custLinFactNeighborY="-2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873" custLinFactNeighborX="-10665" custLinFactNeighborY="2228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221700" custLinFactNeighborX="22354" custLinFactNeighborY="-828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3158" custScaleY="100000" custLinFactNeighborX="25086" custLinFactNeighborY="-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9429" custScaleY="106110" custLinFactNeighborX="-6297" custLinFactNeighborY="18311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227253" custLinFactNeighborX="12955" custLinFactNeighborY="-16524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35711" custScaleY="94350" custLinFactNeighborX="3977" custLinFactNeighborY="-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52837-3EB3-4A1C-81EE-06CA84690F59}" type="presOf" srcId="{BC8F80B7-3392-4555-87BC-CACDA64975B9}" destId="{E52CA826-C8AC-4E80-B5CF-C380F07E4E79}" srcOrd="0" destOrd="0" presId="urn:microsoft.com/office/officeart/2005/8/layout/process3"/>
    <dgm:cxn modelId="{34487A8E-C49F-4674-AC2E-8FC90DA65175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CEA82D7-8926-4830-ABFD-31544282968C}" type="presOf" srcId="{180DC6C2-BF81-4CD9-8301-7421D0446C26}" destId="{D850791D-A8B5-4B2F-836D-470865ED6C99}" srcOrd="0" destOrd="0" presId="urn:microsoft.com/office/officeart/2005/8/layout/process3"/>
    <dgm:cxn modelId="{91947D38-FF61-4416-AC5B-4A28E5A58B8D}" type="presOf" srcId="{BC8F80B7-3392-4555-87BC-CACDA64975B9}" destId="{80BA55CA-056B-4BCF-B8AA-767682BBC287}" srcOrd="1" destOrd="0" presId="urn:microsoft.com/office/officeart/2005/8/layout/process3"/>
    <dgm:cxn modelId="{879C1982-05CC-4922-ADAA-9E91B1467E14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41B7997-99F0-42EB-8FBE-529E3975930D}" type="presOf" srcId="{ECBE8840-6FEA-4CCE-8039-A6F6322D81CE}" destId="{3239BA27-E704-43DE-8DEE-77F42BADD029}" srcOrd="0" destOrd="0" presId="urn:microsoft.com/office/officeart/2005/8/layout/process3"/>
    <dgm:cxn modelId="{0E6F8312-AB2A-4249-A906-D20C0A5C8705}" type="presOf" srcId="{180DC6C2-BF81-4CD9-8301-7421D0446C26}" destId="{6453F1E3-4866-43DF-9451-C9818F57C999}" srcOrd="1" destOrd="0" presId="urn:microsoft.com/office/officeart/2005/8/layout/process3"/>
    <dgm:cxn modelId="{F5700E39-DD02-4FDB-A8E8-96B63DC84463}" type="presOf" srcId="{ECBE8840-6FEA-4CCE-8039-A6F6322D81CE}" destId="{091E2058-02AF-4088-9B65-BEF8758FB006}" srcOrd="1" destOrd="0" presId="urn:microsoft.com/office/officeart/2005/8/layout/process3"/>
    <dgm:cxn modelId="{FF7FC892-C9CD-41F5-93E1-3CE65C39ABEF}" type="presOf" srcId="{FC3C25CF-C3AD-45B3-8ED6-3A8BDBC50F1D}" destId="{DE089A33-C4CF-436B-868C-DBC56E81CCA4}" srcOrd="0" destOrd="0" presId="urn:microsoft.com/office/officeart/2005/8/layout/process3"/>
    <dgm:cxn modelId="{74A334AB-61A7-4311-93BA-6403BCF8092D}" type="presOf" srcId="{B0E9F480-AABF-4683-962F-DADD559D16B0}" destId="{292A6501-1DC9-4CC7-B5BC-B6ED0836D250}" srcOrd="0" destOrd="0" presId="urn:microsoft.com/office/officeart/2005/8/layout/process3"/>
    <dgm:cxn modelId="{AD527023-ECCF-4DE9-8105-DDDF36930091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468FBF2-BD9F-4661-A192-2E148949DD9D}" type="presOf" srcId="{CFCE1214-F9B7-45DF-9E3A-B84C8C394C7C}" destId="{37098FC8-DA80-490C-8584-B4BA00C4298E}" srcOrd="0" destOrd="0" presId="urn:microsoft.com/office/officeart/2005/8/layout/process3"/>
    <dgm:cxn modelId="{4DD14012-863C-44A5-8E68-B8347D32DCFD}" type="presOf" srcId="{E84CC8A3-898B-4602-93E1-9C241AA02335}" destId="{780F94B2-0B9B-4587-A62A-4B214FDD42C5}" srcOrd="0" destOrd="0" presId="urn:microsoft.com/office/officeart/2005/8/layout/process3"/>
    <dgm:cxn modelId="{BCBF7983-A3AD-4FB4-8570-2B0873054E2E}" type="presOf" srcId="{52B576D8-245D-436B-A80C-899E77B4B69E}" destId="{705997ED-CA94-40FC-BD2C-4B7E4C81230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672EFA3-11A1-43DA-8B89-9631853DEF17}" type="presParOf" srcId="{DE089A33-C4CF-436B-868C-DBC56E81CCA4}" destId="{568B3058-AD67-4897-B49E-ED8993113A37}" srcOrd="0" destOrd="0" presId="urn:microsoft.com/office/officeart/2005/8/layout/process3"/>
    <dgm:cxn modelId="{F1F794B6-16CC-4A3C-9740-9A46300F171A}" type="presParOf" srcId="{568B3058-AD67-4897-B49E-ED8993113A37}" destId="{3239BA27-E704-43DE-8DEE-77F42BADD029}" srcOrd="0" destOrd="0" presId="urn:microsoft.com/office/officeart/2005/8/layout/process3"/>
    <dgm:cxn modelId="{27E69CF6-7241-4D2A-AFA0-DC265B7EE466}" type="presParOf" srcId="{568B3058-AD67-4897-B49E-ED8993113A37}" destId="{091E2058-02AF-4088-9B65-BEF8758FB006}" srcOrd="1" destOrd="0" presId="urn:microsoft.com/office/officeart/2005/8/layout/process3"/>
    <dgm:cxn modelId="{CFEFE0D7-4C4C-4BAD-BF4E-C8C354FC6E89}" type="presParOf" srcId="{568B3058-AD67-4897-B49E-ED8993113A37}" destId="{37098FC8-DA80-490C-8584-B4BA00C4298E}" srcOrd="2" destOrd="0" presId="urn:microsoft.com/office/officeart/2005/8/layout/process3"/>
    <dgm:cxn modelId="{F6AAD41D-DC89-4380-B68F-A939B1D85021}" type="presParOf" srcId="{DE089A33-C4CF-436B-868C-DBC56E81CCA4}" destId="{E52CA826-C8AC-4E80-B5CF-C380F07E4E79}" srcOrd="1" destOrd="0" presId="urn:microsoft.com/office/officeart/2005/8/layout/process3"/>
    <dgm:cxn modelId="{77C504E0-85C6-4EC5-8241-AB019CFDFF6C}" type="presParOf" srcId="{E52CA826-C8AC-4E80-B5CF-C380F07E4E79}" destId="{80BA55CA-056B-4BCF-B8AA-767682BBC287}" srcOrd="0" destOrd="0" presId="urn:microsoft.com/office/officeart/2005/8/layout/process3"/>
    <dgm:cxn modelId="{D0988D99-118D-489F-824C-6BA77E83A3E5}" type="presParOf" srcId="{DE089A33-C4CF-436B-868C-DBC56E81CCA4}" destId="{D512B6C3-675D-4355-9E47-14BDB7271FD3}" srcOrd="2" destOrd="0" presId="urn:microsoft.com/office/officeart/2005/8/layout/process3"/>
    <dgm:cxn modelId="{9252B546-7698-4135-BAC1-0E870286C85A}" type="presParOf" srcId="{D512B6C3-675D-4355-9E47-14BDB7271FD3}" destId="{D850791D-A8B5-4B2F-836D-470865ED6C99}" srcOrd="0" destOrd="0" presId="urn:microsoft.com/office/officeart/2005/8/layout/process3"/>
    <dgm:cxn modelId="{2F9F6F24-8FCF-4ACA-A480-A2B9CABBDBDE}" type="presParOf" srcId="{D512B6C3-675D-4355-9E47-14BDB7271FD3}" destId="{6453F1E3-4866-43DF-9451-C9818F57C999}" srcOrd="1" destOrd="0" presId="urn:microsoft.com/office/officeart/2005/8/layout/process3"/>
    <dgm:cxn modelId="{5C6AABAA-BCDD-43F7-BB9B-B433A09C0B07}" type="presParOf" srcId="{D512B6C3-675D-4355-9E47-14BDB7271FD3}" destId="{705997ED-CA94-40FC-BD2C-4B7E4C812304}" srcOrd="2" destOrd="0" presId="urn:microsoft.com/office/officeart/2005/8/layout/process3"/>
    <dgm:cxn modelId="{C1B045A3-52F4-4688-86B1-3E4506213B77}" type="presParOf" srcId="{DE089A33-C4CF-436B-868C-DBC56E81CCA4}" destId="{780F94B2-0B9B-4587-A62A-4B214FDD42C5}" srcOrd="3" destOrd="0" presId="urn:microsoft.com/office/officeart/2005/8/layout/process3"/>
    <dgm:cxn modelId="{EA4D2FF3-7F9B-4F90-B063-0C7E7A56A21D}" type="presParOf" srcId="{780F94B2-0B9B-4587-A62A-4B214FDD42C5}" destId="{8B244423-6177-409E-A055-27B77BA03BA7}" srcOrd="0" destOrd="0" presId="urn:microsoft.com/office/officeart/2005/8/layout/process3"/>
    <dgm:cxn modelId="{F5E9FBC0-5473-42FC-B32A-65DBD163D2D2}" type="presParOf" srcId="{DE089A33-C4CF-436B-868C-DBC56E81CCA4}" destId="{07D123CD-5EF3-4A78-982F-27B0C38F46F9}" srcOrd="4" destOrd="0" presId="urn:microsoft.com/office/officeart/2005/8/layout/process3"/>
    <dgm:cxn modelId="{1691447F-C171-4E21-A32A-BD4451BD09BD}" type="presParOf" srcId="{07D123CD-5EF3-4A78-982F-27B0C38F46F9}" destId="{ED9C1277-E784-4504-A987-2EC29B2FD88B}" srcOrd="0" destOrd="0" presId="urn:microsoft.com/office/officeart/2005/8/layout/process3"/>
    <dgm:cxn modelId="{53105C09-DDAC-4707-8D7C-659DEF9777C7}" type="presParOf" srcId="{07D123CD-5EF3-4A78-982F-27B0C38F46F9}" destId="{0D1195A0-6A99-4107-A8F6-D85912CC4EBC}" srcOrd="1" destOrd="0" presId="urn:microsoft.com/office/officeart/2005/8/layout/process3"/>
    <dgm:cxn modelId="{20D04936-DE82-4792-8159-E0AD7AD2E8F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г. (план)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75 242,2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1" custScaleX="89773" custScaleY="146108" custLinFactX="-10824" custLinFactNeighborX="-100000" custLinFactNeighborY="-20824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1" custScaleX="62708" custLinFactNeighborX="-10297" custLinFactNeighborY="-1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DAC73-88A8-448F-8059-948E9A84DB1B}" type="presOf" srcId="{ECBE8840-6FEA-4CCE-8039-A6F6322D81CE}" destId="{091E2058-02AF-4088-9B65-BEF8758FB006}" srcOrd="1" destOrd="0" presId="urn:microsoft.com/office/officeart/2005/8/layout/process3"/>
    <dgm:cxn modelId="{1B998EE7-3535-4BF5-9D91-2BCF32793D60}" type="presOf" srcId="{CFCE1214-F9B7-45DF-9E3A-B84C8C394C7C}" destId="{37098FC8-DA80-490C-8584-B4BA00C4298E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1FD182-A4D2-4728-8F90-0639B3FE99FB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09F8E96-4EBB-4905-A1A8-15C1BCEC0EDB}" type="presOf" srcId="{ECBE8840-6FEA-4CCE-8039-A6F6322D81CE}" destId="{3239BA27-E704-43DE-8DEE-77F42BADD029}" srcOrd="0" destOrd="0" presId="urn:microsoft.com/office/officeart/2005/8/layout/process3"/>
    <dgm:cxn modelId="{F78F60D4-0156-486C-BDB4-B0BCCBED6192}" type="presParOf" srcId="{DE089A33-C4CF-436B-868C-DBC56E81CCA4}" destId="{568B3058-AD67-4897-B49E-ED8993113A37}" srcOrd="0" destOrd="0" presId="urn:microsoft.com/office/officeart/2005/8/layout/process3"/>
    <dgm:cxn modelId="{A7CC1690-1248-46B0-B58D-2B7858187CBA}" type="presParOf" srcId="{568B3058-AD67-4897-B49E-ED8993113A37}" destId="{3239BA27-E704-43DE-8DEE-77F42BADD029}" srcOrd="0" destOrd="0" presId="urn:microsoft.com/office/officeart/2005/8/layout/process3"/>
    <dgm:cxn modelId="{37C5B193-0941-44ED-B927-D3DEA55C6098}" type="presParOf" srcId="{568B3058-AD67-4897-B49E-ED8993113A37}" destId="{091E2058-02AF-4088-9B65-BEF8758FB006}" srcOrd="1" destOrd="0" presId="urn:microsoft.com/office/officeart/2005/8/layout/process3"/>
    <dgm:cxn modelId="{5AE82722-C2A3-4C73-BF35-57F95ADDA6B8}" type="presParOf" srcId="{568B3058-AD67-4897-B49E-ED8993113A37}" destId="{37098FC8-DA80-490C-8584-B4BA00C4298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/>
      <dgm:t>
        <a:bodyPr lIns="180000" rIns="180000"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rgbClr val="FF860D"/>
        </a:solidFill>
      </dgm:spPr>
      <dgm:t>
        <a:bodyPr lIns="180000" rIns="180000"/>
        <a:lstStyle/>
        <a:p>
          <a:pPr algn="ctr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3238" custScaleY="9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89589" custScaleY="103680" custLinFactNeighborX="-5153" custLinFactNeighborY="-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54780" custScaleY="97049" custLinFactNeighborX="-16005" custLinFactNeighborY="-36570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FD08B2CD-993A-4A4E-8AAA-5BC7716B16D8}" type="presOf" srcId="{58DAFA87-E247-4D91-B88D-0EC900EEC543}" destId="{A6DE7991-A19E-4108-B350-966DE3EABFF9}" srcOrd="1" destOrd="0" presId="urn:microsoft.com/office/officeart/2005/8/layout/vProcess5"/>
    <dgm:cxn modelId="{84463BBD-4ACA-4E7D-AB3E-D8C3E4A41EF6}" type="presOf" srcId="{CD510122-9DEB-4421-993B-C1E264B4A565}" destId="{EE12E059-3261-4907-A4E3-4F74B9EED3BE}" srcOrd="0" destOrd="0" presId="urn:microsoft.com/office/officeart/2005/8/layout/vProcess5"/>
    <dgm:cxn modelId="{7F56A58D-AB14-438F-A2F9-265C2435B42A}" type="presOf" srcId="{5ACF4AB9-DCA6-4C22-8238-785023DCAB8E}" destId="{6B3B1FFC-4CB3-4CA8-8AF7-EB8DA81DF7BA}" srcOrd="0" destOrd="0" presId="urn:microsoft.com/office/officeart/2005/8/layout/vProcess5"/>
    <dgm:cxn modelId="{4D346C72-4ECF-4AEF-9286-F9F46656D23B}" type="presOf" srcId="{58DAFA87-E247-4D91-B88D-0EC900EEC543}" destId="{26F8EAD8-784E-4CBC-930E-754056E672BA}" srcOrd="0" destOrd="0" presId="urn:microsoft.com/office/officeart/2005/8/layout/vProcess5"/>
    <dgm:cxn modelId="{5AE05FE9-7D1C-4F93-AB34-54F88E273AE7}" type="presOf" srcId="{5C56074C-A65A-4CF2-B2CE-F7EBE6062E49}" destId="{CC65A928-852E-4DD1-A56D-9BAFABC72640}" srcOrd="1" destOrd="0" presId="urn:microsoft.com/office/officeart/2005/8/layout/vProcess5"/>
    <dgm:cxn modelId="{54E30655-71FB-4686-A518-C5FDE080E576}" type="presOf" srcId="{5C56074C-A65A-4CF2-B2CE-F7EBE6062E49}" destId="{C0C62BB4-20F6-4903-B04F-13B7A004B5F0}" srcOrd="0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809DDAF7-B86E-40A1-B95E-F0D1B41C4E4E}" type="presParOf" srcId="{6B3B1FFC-4CB3-4CA8-8AF7-EB8DA81DF7BA}" destId="{79404F2A-8767-4AB9-A236-742801D12F3F}" srcOrd="0" destOrd="0" presId="urn:microsoft.com/office/officeart/2005/8/layout/vProcess5"/>
    <dgm:cxn modelId="{BCB27870-B243-4628-9DA6-A822CB07CC54}" type="presParOf" srcId="{6B3B1FFC-4CB3-4CA8-8AF7-EB8DA81DF7BA}" destId="{26F8EAD8-784E-4CBC-930E-754056E672BA}" srcOrd="1" destOrd="0" presId="urn:microsoft.com/office/officeart/2005/8/layout/vProcess5"/>
    <dgm:cxn modelId="{8547645E-A20B-4368-8BD9-F1057A90EEA3}" type="presParOf" srcId="{6B3B1FFC-4CB3-4CA8-8AF7-EB8DA81DF7BA}" destId="{C0C62BB4-20F6-4903-B04F-13B7A004B5F0}" srcOrd="2" destOrd="0" presId="urn:microsoft.com/office/officeart/2005/8/layout/vProcess5"/>
    <dgm:cxn modelId="{CB6DB9A1-ACB2-4166-AA86-37351F8F4B28}" type="presParOf" srcId="{6B3B1FFC-4CB3-4CA8-8AF7-EB8DA81DF7BA}" destId="{EE12E059-3261-4907-A4E3-4F74B9EED3BE}" srcOrd="3" destOrd="0" presId="urn:microsoft.com/office/officeart/2005/8/layout/vProcess5"/>
    <dgm:cxn modelId="{174810B9-10CE-4537-9134-663315CE44DC}" type="presParOf" srcId="{6B3B1FFC-4CB3-4CA8-8AF7-EB8DA81DF7BA}" destId="{A6DE7991-A19E-4108-B350-966DE3EABFF9}" srcOrd="4" destOrd="0" presId="urn:microsoft.com/office/officeart/2005/8/layout/vProcess5"/>
    <dgm:cxn modelId="{540B65CE-042D-4592-AFF6-76CEEFDBEBD3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1C310-D92E-4D4B-B2D6-D4EF22AE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3E558-BFD1-4CD0-83C8-F13F4C5D27C0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6888-47E1-4AF9-8D0E-134237546560}" type="parTrans" cxnId="{6C68D936-3FF7-4A4D-9F54-EF867CB74F6B}">
      <dgm:prSet/>
      <dgm:spPr/>
      <dgm:t>
        <a:bodyPr/>
        <a:lstStyle/>
        <a:p>
          <a:endParaRPr lang="ru-RU"/>
        </a:p>
      </dgm:t>
    </dgm:pt>
    <dgm:pt modelId="{5E0E12E5-6E6F-4BE4-B445-1BB6B8418F41}" type="sibTrans" cxnId="{6C68D936-3FF7-4A4D-9F54-EF867CB74F6B}">
      <dgm:prSet/>
      <dgm:spPr/>
      <dgm:t>
        <a:bodyPr/>
        <a:lstStyle/>
        <a:p>
          <a:endParaRPr lang="ru-RU"/>
        </a:p>
      </dgm:t>
    </dgm:pt>
    <dgm:pt modelId="{E60B8DD4-F1B3-41BD-BB6D-F5548BBA044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endParaRPr lang="ru-RU" sz="1400" dirty="0"/>
        </a:p>
      </dgm:t>
    </dgm:pt>
    <dgm:pt modelId="{FC3FE90D-C8C0-41D8-A5FA-816B59ECEEF2}" type="parTrans" cxnId="{7FB41652-50E0-45E6-B05C-51DDAE296BF3}">
      <dgm:prSet/>
      <dgm:spPr/>
      <dgm:t>
        <a:bodyPr/>
        <a:lstStyle/>
        <a:p>
          <a:endParaRPr lang="ru-RU"/>
        </a:p>
      </dgm:t>
    </dgm:pt>
    <dgm:pt modelId="{69AD559F-4564-4D75-BD81-60FE643105C7}" type="sibTrans" cxnId="{7FB41652-50E0-45E6-B05C-51DDAE296BF3}">
      <dgm:prSet/>
      <dgm:spPr/>
      <dgm:t>
        <a:bodyPr/>
        <a:lstStyle/>
        <a:p>
          <a:endParaRPr lang="ru-RU"/>
        </a:p>
      </dgm:t>
    </dgm:pt>
    <dgm:pt modelId="{FA7212D8-9FC6-4401-ABE8-2F486527DE8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5C3AA-A1D8-4097-BD65-770457E334F6}" type="parTrans" cxnId="{1F3D63EF-07AE-45BC-A6FB-8F4F8B53CDFE}">
      <dgm:prSet/>
      <dgm:spPr/>
      <dgm:t>
        <a:bodyPr/>
        <a:lstStyle/>
        <a:p>
          <a:endParaRPr lang="ru-RU"/>
        </a:p>
      </dgm:t>
    </dgm:pt>
    <dgm:pt modelId="{BA4425DC-A3B6-4D13-A51E-06F1DA627913}" type="sibTrans" cxnId="{1F3D63EF-07AE-45BC-A6FB-8F4F8B53CDFE}">
      <dgm:prSet/>
      <dgm:spPr/>
      <dgm:t>
        <a:bodyPr/>
        <a:lstStyle/>
        <a:p>
          <a:endParaRPr lang="ru-RU"/>
        </a:p>
      </dgm:t>
    </dgm:pt>
    <dgm:pt modelId="{A79F9A75-CF29-4422-BF58-4524FA09698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8997B-A3CD-45B0-A43F-BD26472AA916}" type="parTrans" cxnId="{A266CAA9-C285-40B0-B2B1-4B3092ED08ED}">
      <dgm:prSet/>
      <dgm:spPr/>
      <dgm:t>
        <a:bodyPr/>
        <a:lstStyle/>
        <a:p>
          <a:endParaRPr lang="ru-RU"/>
        </a:p>
      </dgm:t>
    </dgm:pt>
    <dgm:pt modelId="{B2A616A5-5C6D-46E9-A5F8-D1F74F831E02}" type="sibTrans" cxnId="{A266CAA9-C285-40B0-B2B1-4B3092ED08ED}">
      <dgm:prSet/>
      <dgm:spPr/>
      <dgm:t>
        <a:bodyPr/>
        <a:lstStyle/>
        <a:p>
          <a:endParaRPr lang="ru-RU"/>
        </a:p>
      </dgm:t>
    </dgm:pt>
    <dgm:pt modelId="{406D3531-7E94-4376-BFCF-46D0339FA53B}" type="pres">
      <dgm:prSet presAssocID="{9691C310-D92E-4D4B-B2D6-D4EF22AE79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555D4-0FC9-4D3A-AF3F-1D80400A6AA1}" type="pres">
      <dgm:prSet presAssocID="{B9F3E558-BFD1-4CD0-83C8-F13F4C5D27C0}" presName="thickLine" presStyleLbl="alignNode1" presStyleIdx="0" presStyleCnt="1"/>
      <dgm:spPr/>
    </dgm:pt>
    <dgm:pt modelId="{30B83E16-5B2B-4C4E-8431-99FCD1A4E6AF}" type="pres">
      <dgm:prSet presAssocID="{B9F3E558-BFD1-4CD0-83C8-F13F4C5D27C0}" presName="horz1" presStyleCnt="0"/>
      <dgm:spPr/>
    </dgm:pt>
    <dgm:pt modelId="{735BCE2C-F88C-446E-BB3E-2612AF5209B0}" type="pres">
      <dgm:prSet presAssocID="{B9F3E558-BFD1-4CD0-83C8-F13F4C5D27C0}" presName="tx1" presStyleLbl="revTx" presStyleIdx="0" presStyleCnt="4" custScaleX="194643"/>
      <dgm:spPr/>
      <dgm:t>
        <a:bodyPr/>
        <a:lstStyle/>
        <a:p>
          <a:endParaRPr lang="ru-RU"/>
        </a:p>
      </dgm:t>
    </dgm:pt>
    <dgm:pt modelId="{3DA55683-D13E-4E8F-944F-B8AFED24162D}" type="pres">
      <dgm:prSet presAssocID="{B9F3E558-BFD1-4CD0-83C8-F13F4C5D27C0}" presName="vert1" presStyleCnt="0"/>
      <dgm:spPr/>
    </dgm:pt>
    <dgm:pt modelId="{8FA126E9-F609-49AC-848D-C5227C90BDC4}" type="pres">
      <dgm:prSet presAssocID="{E60B8DD4-F1B3-41BD-BB6D-F5548BBA044A}" presName="vertSpace2a" presStyleCnt="0"/>
      <dgm:spPr/>
    </dgm:pt>
    <dgm:pt modelId="{1B106AF3-4B38-4EEC-AD36-8B623AA2062B}" type="pres">
      <dgm:prSet presAssocID="{E60B8DD4-F1B3-41BD-BB6D-F5548BBA044A}" presName="horz2" presStyleCnt="0"/>
      <dgm:spPr/>
    </dgm:pt>
    <dgm:pt modelId="{2F947477-F0FD-48C7-95DE-40B424008123}" type="pres">
      <dgm:prSet presAssocID="{E60B8DD4-F1B3-41BD-BB6D-F5548BBA044A}" presName="horzSpace2" presStyleCnt="0"/>
      <dgm:spPr/>
    </dgm:pt>
    <dgm:pt modelId="{817EF5D7-66D2-4D63-A681-838E988E626F}" type="pres">
      <dgm:prSet presAssocID="{E60B8DD4-F1B3-41BD-BB6D-F5548BBA044A}" presName="tx2" presStyleLbl="revTx" presStyleIdx="1" presStyleCnt="4" custScaleY="51401"/>
      <dgm:spPr/>
      <dgm:t>
        <a:bodyPr/>
        <a:lstStyle/>
        <a:p>
          <a:endParaRPr lang="ru-RU"/>
        </a:p>
      </dgm:t>
    </dgm:pt>
    <dgm:pt modelId="{BFCF6E7E-8C48-46EC-BC87-5EFF6ABC118E}" type="pres">
      <dgm:prSet presAssocID="{E60B8DD4-F1B3-41BD-BB6D-F5548BBA044A}" presName="vert2" presStyleCnt="0"/>
      <dgm:spPr/>
    </dgm:pt>
    <dgm:pt modelId="{0E609039-7591-45B6-9FE8-0BEF28ACCF56}" type="pres">
      <dgm:prSet presAssocID="{E60B8DD4-F1B3-41BD-BB6D-F5548BBA044A}" presName="thinLine2b" presStyleLbl="callout" presStyleIdx="0" presStyleCnt="3" custLinFactY="-100000" custLinFactNeighborX="452" custLinFactNeighborY="-124173"/>
      <dgm:spPr/>
    </dgm:pt>
    <dgm:pt modelId="{C1709876-DA69-4CEF-82A5-22A21451D193}" type="pres">
      <dgm:prSet presAssocID="{E60B8DD4-F1B3-41BD-BB6D-F5548BBA044A}" presName="vertSpace2b" presStyleCnt="0"/>
      <dgm:spPr/>
    </dgm:pt>
    <dgm:pt modelId="{5E9E8800-CFAC-4928-BCF6-924F615F808F}" type="pres">
      <dgm:prSet presAssocID="{FA7212D8-9FC6-4401-ABE8-2F486527DE80}" presName="horz2" presStyleCnt="0"/>
      <dgm:spPr/>
    </dgm:pt>
    <dgm:pt modelId="{8207E588-07E3-4ACA-B62E-1A8FA99A9560}" type="pres">
      <dgm:prSet presAssocID="{FA7212D8-9FC6-4401-ABE8-2F486527DE80}" presName="horzSpace2" presStyleCnt="0"/>
      <dgm:spPr/>
    </dgm:pt>
    <dgm:pt modelId="{07FE0387-A252-43E1-9A91-6F37584AB079}" type="pres">
      <dgm:prSet presAssocID="{FA7212D8-9FC6-4401-ABE8-2F486527DE80}" presName="tx2" presStyleLbl="revTx" presStyleIdx="2" presStyleCnt="4" custScaleY="54654" custLinFactNeighborX="-98" custLinFactNeighborY="-27201"/>
      <dgm:spPr/>
      <dgm:t>
        <a:bodyPr/>
        <a:lstStyle/>
        <a:p>
          <a:endParaRPr lang="ru-RU"/>
        </a:p>
      </dgm:t>
    </dgm:pt>
    <dgm:pt modelId="{45D074BB-EC94-46DE-8E9F-F2D3C5A252F8}" type="pres">
      <dgm:prSet presAssocID="{FA7212D8-9FC6-4401-ABE8-2F486527DE80}" presName="vert2" presStyleCnt="0"/>
      <dgm:spPr/>
    </dgm:pt>
    <dgm:pt modelId="{05B32665-3197-4710-AF2E-C35C062EB3C5}" type="pres">
      <dgm:prSet presAssocID="{FA7212D8-9FC6-4401-ABE8-2F486527DE80}" presName="thinLine2b" presStyleLbl="callout" presStyleIdx="1" presStyleCnt="3"/>
      <dgm:spPr/>
    </dgm:pt>
    <dgm:pt modelId="{4D6BB6EA-5ADD-47CF-B0AC-DC0C34F68EBF}" type="pres">
      <dgm:prSet presAssocID="{FA7212D8-9FC6-4401-ABE8-2F486527DE80}" presName="vertSpace2b" presStyleCnt="0"/>
      <dgm:spPr/>
    </dgm:pt>
    <dgm:pt modelId="{91B20859-3AE0-4A3E-B2C3-198286E3AEFE}" type="pres">
      <dgm:prSet presAssocID="{A79F9A75-CF29-4422-BF58-4524FA09698D}" presName="horz2" presStyleCnt="0"/>
      <dgm:spPr/>
    </dgm:pt>
    <dgm:pt modelId="{3CFFBA64-2ACE-41B2-B37F-C74D93838F59}" type="pres">
      <dgm:prSet presAssocID="{A79F9A75-CF29-4422-BF58-4524FA09698D}" presName="horzSpace2" presStyleCnt="0"/>
      <dgm:spPr/>
    </dgm:pt>
    <dgm:pt modelId="{123891E4-AA8A-469E-B0B5-8D5EFBA4F6D9}" type="pres">
      <dgm:prSet presAssocID="{A79F9A75-CF29-4422-BF58-4524FA09698D}" presName="tx2" presStyleLbl="revTx" presStyleIdx="3" presStyleCnt="4" custScaleY="49287" custLinFactNeighborX="-98" custLinFactNeighborY="-36849"/>
      <dgm:spPr/>
      <dgm:t>
        <a:bodyPr/>
        <a:lstStyle/>
        <a:p>
          <a:endParaRPr lang="ru-RU"/>
        </a:p>
      </dgm:t>
    </dgm:pt>
    <dgm:pt modelId="{7E392942-C8F3-447E-A0EA-D42C23108F3D}" type="pres">
      <dgm:prSet presAssocID="{A79F9A75-CF29-4422-BF58-4524FA09698D}" presName="vert2" presStyleCnt="0"/>
      <dgm:spPr/>
    </dgm:pt>
    <dgm:pt modelId="{6362A048-FE60-4D5A-A8B5-DF70F7B929AF}" type="pres">
      <dgm:prSet presAssocID="{A79F9A75-CF29-4422-BF58-4524FA09698D}" presName="thinLine2b" presStyleLbl="callout" presStyleIdx="2" presStyleCnt="3"/>
      <dgm:spPr/>
    </dgm:pt>
    <dgm:pt modelId="{30675FEF-C8AA-406B-AA3F-6603026CCE58}" type="pres">
      <dgm:prSet presAssocID="{A79F9A75-CF29-4422-BF58-4524FA09698D}" presName="vertSpace2b" presStyleCnt="0"/>
      <dgm:spPr/>
    </dgm:pt>
  </dgm:ptLst>
  <dgm:cxnLst>
    <dgm:cxn modelId="{60A4D32D-8B53-472B-841F-5990235C59DC}" type="presOf" srcId="{9691C310-D92E-4D4B-B2D6-D4EF22AE79F1}" destId="{406D3531-7E94-4376-BFCF-46D0339FA53B}" srcOrd="0" destOrd="0" presId="urn:microsoft.com/office/officeart/2008/layout/LinedList"/>
    <dgm:cxn modelId="{6C68D936-3FF7-4A4D-9F54-EF867CB74F6B}" srcId="{9691C310-D92E-4D4B-B2D6-D4EF22AE79F1}" destId="{B9F3E558-BFD1-4CD0-83C8-F13F4C5D27C0}" srcOrd="0" destOrd="0" parTransId="{5C736888-47E1-4AF9-8D0E-134237546560}" sibTransId="{5E0E12E5-6E6F-4BE4-B445-1BB6B8418F41}"/>
    <dgm:cxn modelId="{A266CAA9-C285-40B0-B2B1-4B3092ED08ED}" srcId="{B9F3E558-BFD1-4CD0-83C8-F13F4C5D27C0}" destId="{A79F9A75-CF29-4422-BF58-4524FA09698D}" srcOrd="2" destOrd="0" parTransId="{A738997B-A3CD-45B0-A43F-BD26472AA916}" sibTransId="{B2A616A5-5C6D-46E9-A5F8-D1F74F831E02}"/>
    <dgm:cxn modelId="{33AED323-7EF6-4B96-8663-9A189770E8BB}" type="presOf" srcId="{E60B8DD4-F1B3-41BD-BB6D-F5548BBA044A}" destId="{817EF5D7-66D2-4D63-A681-838E988E626F}" srcOrd="0" destOrd="0" presId="urn:microsoft.com/office/officeart/2008/layout/LinedList"/>
    <dgm:cxn modelId="{1F3D63EF-07AE-45BC-A6FB-8F4F8B53CDFE}" srcId="{B9F3E558-BFD1-4CD0-83C8-F13F4C5D27C0}" destId="{FA7212D8-9FC6-4401-ABE8-2F486527DE80}" srcOrd="1" destOrd="0" parTransId="{C585C3AA-A1D8-4097-BD65-770457E334F6}" sibTransId="{BA4425DC-A3B6-4D13-A51E-06F1DA627913}"/>
    <dgm:cxn modelId="{82206328-783B-4A97-B62B-6DF05972972C}" type="presOf" srcId="{B9F3E558-BFD1-4CD0-83C8-F13F4C5D27C0}" destId="{735BCE2C-F88C-446E-BB3E-2612AF5209B0}" srcOrd="0" destOrd="0" presId="urn:microsoft.com/office/officeart/2008/layout/LinedList"/>
    <dgm:cxn modelId="{25E24608-05CE-42F0-9745-975367EC21B5}" type="presOf" srcId="{FA7212D8-9FC6-4401-ABE8-2F486527DE80}" destId="{07FE0387-A252-43E1-9A91-6F37584AB079}" srcOrd="0" destOrd="0" presId="urn:microsoft.com/office/officeart/2008/layout/LinedList"/>
    <dgm:cxn modelId="{7FB41652-50E0-45E6-B05C-51DDAE296BF3}" srcId="{B9F3E558-BFD1-4CD0-83C8-F13F4C5D27C0}" destId="{E60B8DD4-F1B3-41BD-BB6D-F5548BBA044A}" srcOrd="0" destOrd="0" parTransId="{FC3FE90D-C8C0-41D8-A5FA-816B59ECEEF2}" sibTransId="{69AD559F-4564-4D75-BD81-60FE643105C7}"/>
    <dgm:cxn modelId="{94C575D5-B74D-4D4A-8D98-289F514B3759}" type="presOf" srcId="{A79F9A75-CF29-4422-BF58-4524FA09698D}" destId="{123891E4-AA8A-469E-B0B5-8D5EFBA4F6D9}" srcOrd="0" destOrd="0" presId="urn:microsoft.com/office/officeart/2008/layout/LinedList"/>
    <dgm:cxn modelId="{C814AADB-6BFF-4C92-A4B4-787AA3722BCA}" type="presParOf" srcId="{406D3531-7E94-4376-BFCF-46D0339FA53B}" destId="{01F555D4-0FC9-4D3A-AF3F-1D80400A6AA1}" srcOrd="0" destOrd="0" presId="urn:microsoft.com/office/officeart/2008/layout/LinedList"/>
    <dgm:cxn modelId="{D0462E67-14DC-4101-A2F6-E3B6B0FAA76D}" type="presParOf" srcId="{406D3531-7E94-4376-BFCF-46D0339FA53B}" destId="{30B83E16-5B2B-4C4E-8431-99FCD1A4E6AF}" srcOrd="1" destOrd="0" presId="urn:microsoft.com/office/officeart/2008/layout/LinedList"/>
    <dgm:cxn modelId="{6F936D49-5382-4EF4-975D-4CFA4E1C0445}" type="presParOf" srcId="{30B83E16-5B2B-4C4E-8431-99FCD1A4E6AF}" destId="{735BCE2C-F88C-446E-BB3E-2612AF5209B0}" srcOrd="0" destOrd="0" presId="urn:microsoft.com/office/officeart/2008/layout/LinedList"/>
    <dgm:cxn modelId="{B9DD793A-1A19-496B-9AC1-621CCCAA38A4}" type="presParOf" srcId="{30B83E16-5B2B-4C4E-8431-99FCD1A4E6AF}" destId="{3DA55683-D13E-4E8F-944F-B8AFED24162D}" srcOrd="1" destOrd="0" presId="urn:microsoft.com/office/officeart/2008/layout/LinedList"/>
    <dgm:cxn modelId="{9367D61C-6ADA-45E6-B0E1-9F2F7A66EC7F}" type="presParOf" srcId="{3DA55683-D13E-4E8F-944F-B8AFED24162D}" destId="{8FA126E9-F609-49AC-848D-C5227C90BDC4}" srcOrd="0" destOrd="0" presId="urn:microsoft.com/office/officeart/2008/layout/LinedList"/>
    <dgm:cxn modelId="{1A758B61-C33B-4698-BB10-CFD15D5DF9A3}" type="presParOf" srcId="{3DA55683-D13E-4E8F-944F-B8AFED24162D}" destId="{1B106AF3-4B38-4EEC-AD36-8B623AA2062B}" srcOrd="1" destOrd="0" presId="urn:microsoft.com/office/officeart/2008/layout/LinedList"/>
    <dgm:cxn modelId="{14C88671-7CC3-4714-9116-682507CB2885}" type="presParOf" srcId="{1B106AF3-4B38-4EEC-AD36-8B623AA2062B}" destId="{2F947477-F0FD-48C7-95DE-40B424008123}" srcOrd="0" destOrd="0" presId="urn:microsoft.com/office/officeart/2008/layout/LinedList"/>
    <dgm:cxn modelId="{35BEBE92-061B-4C72-B8B1-DC3AE7F6B3DA}" type="presParOf" srcId="{1B106AF3-4B38-4EEC-AD36-8B623AA2062B}" destId="{817EF5D7-66D2-4D63-A681-838E988E626F}" srcOrd="1" destOrd="0" presId="urn:microsoft.com/office/officeart/2008/layout/LinedList"/>
    <dgm:cxn modelId="{96ADBADD-7FA4-44E7-A939-047E985FB9C5}" type="presParOf" srcId="{1B106AF3-4B38-4EEC-AD36-8B623AA2062B}" destId="{BFCF6E7E-8C48-46EC-BC87-5EFF6ABC118E}" srcOrd="2" destOrd="0" presId="urn:microsoft.com/office/officeart/2008/layout/LinedList"/>
    <dgm:cxn modelId="{510FB766-63E0-4E44-BC85-8099340D1631}" type="presParOf" srcId="{3DA55683-D13E-4E8F-944F-B8AFED24162D}" destId="{0E609039-7591-45B6-9FE8-0BEF28ACCF56}" srcOrd="2" destOrd="0" presId="urn:microsoft.com/office/officeart/2008/layout/LinedList"/>
    <dgm:cxn modelId="{7B97F7CC-E608-4794-9415-5A0A6B65C4C7}" type="presParOf" srcId="{3DA55683-D13E-4E8F-944F-B8AFED24162D}" destId="{C1709876-DA69-4CEF-82A5-22A21451D193}" srcOrd="3" destOrd="0" presId="urn:microsoft.com/office/officeart/2008/layout/LinedList"/>
    <dgm:cxn modelId="{D164BC85-757A-4581-B4FF-05B98AA69654}" type="presParOf" srcId="{3DA55683-D13E-4E8F-944F-B8AFED24162D}" destId="{5E9E8800-CFAC-4928-BCF6-924F615F808F}" srcOrd="4" destOrd="0" presId="urn:microsoft.com/office/officeart/2008/layout/LinedList"/>
    <dgm:cxn modelId="{E5BF2042-221D-4C52-B055-BFB3CB90F7FB}" type="presParOf" srcId="{5E9E8800-CFAC-4928-BCF6-924F615F808F}" destId="{8207E588-07E3-4ACA-B62E-1A8FA99A9560}" srcOrd="0" destOrd="0" presId="urn:microsoft.com/office/officeart/2008/layout/LinedList"/>
    <dgm:cxn modelId="{2BDC2F72-6A17-45C0-8E7D-815EC6DD206C}" type="presParOf" srcId="{5E9E8800-CFAC-4928-BCF6-924F615F808F}" destId="{07FE0387-A252-43E1-9A91-6F37584AB079}" srcOrd="1" destOrd="0" presId="urn:microsoft.com/office/officeart/2008/layout/LinedList"/>
    <dgm:cxn modelId="{91DA3C43-37EA-48DF-B8DE-37993804FB9B}" type="presParOf" srcId="{5E9E8800-CFAC-4928-BCF6-924F615F808F}" destId="{45D074BB-EC94-46DE-8E9F-F2D3C5A252F8}" srcOrd="2" destOrd="0" presId="urn:microsoft.com/office/officeart/2008/layout/LinedList"/>
    <dgm:cxn modelId="{8AEA7320-96DE-488E-92EF-19C6765AECB4}" type="presParOf" srcId="{3DA55683-D13E-4E8F-944F-B8AFED24162D}" destId="{05B32665-3197-4710-AF2E-C35C062EB3C5}" srcOrd="5" destOrd="0" presId="urn:microsoft.com/office/officeart/2008/layout/LinedList"/>
    <dgm:cxn modelId="{3FBC6074-01CC-4E31-BF5C-C5744E3743B5}" type="presParOf" srcId="{3DA55683-D13E-4E8F-944F-B8AFED24162D}" destId="{4D6BB6EA-5ADD-47CF-B0AC-DC0C34F68EBF}" srcOrd="6" destOrd="0" presId="urn:microsoft.com/office/officeart/2008/layout/LinedList"/>
    <dgm:cxn modelId="{FB1F636A-E334-4DAA-842A-90435078AA7C}" type="presParOf" srcId="{3DA55683-D13E-4E8F-944F-B8AFED24162D}" destId="{91B20859-3AE0-4A3E-B2C3-198286E3AEFE}" srcOrd="7" destOrd="0" presId="urn:microsoft.com/office/officeart/2008/layout/LinedList"/>
    <dgm:cxn modelId="{AE7C7A8B-1143-4A30-B244-E09C59F27BBB}" type="presParOf" srcId="{91B20859-3AE0-4A3E-B2C3-198286E3AEFE}" destId="{3CFFBA64-2ACE-41B2-B37F-C74D93838F59}" srcOrd="0" destOrd="0" presId="urn:microsoft.com/office/officeart/2008/layout/LinedList"/>
    <dgm:cxn modelId="{A4AE3D62-2C0F-4787-9C65-1257B4902372}" type="presParOf" srcId="{91B20859-3AE0-4A3E-B2C3-198286E3AEFE}" destId="{123891E4-AA8A-469E-B0B5-8D5EFBA4F6D9}" srcOrd="1" destOrd="0" presId="urn:microsoft.com/office/officeart/2008/layout/LinedList"/>
    <dgm:cxn modelId="{839A3139-BDCD-43F7-8886-99B8DE678E39}" type="presParOf" srcId="{91B20859-3AE0-4A3E-B2C3-198286E3AEFE}" destId="{7E392942-C8F3-447E-A0EA-D42C23108F3D}" srcOrd="2" destOrd="0" presId="urn:microsoft.com/office/officeart/2008/layout/LinedList"/>
    <dgm:cxn modelId="{26430917-FC08-4989-9334-B11FDF28DFBD}" type="presParOf" srcId="{3DA55683-D13E-4E8F-944F-B8AFED24162D}" destId="{6362A048-FE60-4D5A-A8B5-DF70F7B929AF}" srcOrd="8" destOrd="0" presId="urn:microsoft.com/office/officeart/2008/layout/LinedList"/>
    <dgm:cxn modelId="{18179DA1-B3F5-4AEC-8861-35E3F63A1F79}" type="presParOf" srcId="{3DA55683-D13E-4E8F-944F-B8AFED24162D}" destId="{30675FEF-C8AA-406B-AA3F-6603026CCE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rgbClr val="92D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CF940F-0300-43C5-9182-AE2CEB8983D5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CC75DA-9062-4CF1-B3F4-581545C42F7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317FCB-BFB7-467B-AFAC-52694A97E473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516A93-689E-451E-8EB3-FE74C4686F00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587D35-11BE-48BE-8BA7-EF7DFEC2A071}" type="par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5E290B-304A-4B25-B8F2-BE6E21CA4796}" type="sib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5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5"/>
      <dgm:spPr/>
    </dgm:pt>
    <dgm:pt modelId="{7B03A767-1B6B-4A01-8898-84C5EFC88324}" type="pres">
      <dgm:prSet presAssocID="{E54DFC5E-39B0-4EF7-A80D-630F2427C018}" presName="dstNode" presStyleLbl="node1" presStyleIdx="0" presStyleCnt="5"/>
      <dgm:spPr/>
    </dgm:pt>
    <dgm:pt modelId="{F8EE6339-9EBC-4C09-9E08-1F4A253C020D}" type="pres">
      <dgm:prSet presAssocID="{3D69162F-A5CF-4527-A8CB-1CA015462F58}" presName="text_1" presStyleLbl="node1" presStyleIdx="0" presStyleCnt="5" custScaleY="107979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5" custLinFactNeighborX="8567" custLinFactNeighborY="-4908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95A9118-71ED-464E-975C-6116ADC95DB4}" type="pres">
      <dgm:prSet presAssocID="{C9CC75DA-9062-4CF1-B3F4-581545C42F78}" presName="text_2" presStyleLbl="node1" presStyleIdx="1" presStyleCnt="5" custScaleY="10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5" custLinFactNeighborX="749" custLinFactNeighborY="-116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64D44F-57F9-4E78-8C7F-6599E0A8787E}" type="pres">
      <dgm:prSet presAssocID="{73317FCB-BFB7-467B-AFAC-52694A97E4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39261E-FD37-464C-AE09-517E31A398CF}" type="pres">
      <dgm:prSet presAssocID="{0DCF940F-0300-43C5-9182-AE2CEB8983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13B3CB56-2E56-4E1E-9E52-72FEA77CAC7C}" type="pres">
      <dgm:prSet presAssocID="{3B516A93-689E-451E-8EB3-FE74C4686F00}" presName="text_5" presStyleLbl="node1" presStyleIdx="4" presStyleCnt="5" custScaleY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125C3-11D0-4ED4-94BD-15C2A5FB1D3C}" type="pres">
      <dgm:prSet presAssocID="{3B516A93-689E-451E-8EB3-FE74C4686F00}" presName="accent_5" presStyleCnt="0"/>
      <dgm:spPr/>
    </dgm:pt>
    <dgm:pt modelId="{DB5C4923-41F5-4BC1-93F4-63D96570576F}" type="pres">
      <dgm:prSet presAssocID="{3B516A93-689E-451E-8EB3-FE74C4686F00}" presName="accentRepeatNode" presStyleLbl="solidFgAcc1" presStyleIdx="4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AD55EC4B-0017-4B37-BF61-1C2F53F8A6F5}" type="presOf" srcId="{C6798A66-0162-4366-B89E-1E870938209D}" destId="{A56EA201-91BC-4616-B12C-2E6D8190CA7D}" srcOrd="0" destOrd="0" presId="urn:microsoft.com/office/officeart/2008/layout/VerticalCurvedList"/>
    <dgm:cxn modelId="{DD500265-1AA4-45F9-90C6-C0E5EA6196E0}" type="presOf" srcId="{E54DFC5E-39B0-4EF7-A80D-630F2427C018}" destId="{2624B053-1A09-47CA-B199-A9C51B649C7F}" srcOrd="0" destOrd="0" presId="urn:microsoft.com/office/officeart/2008/layout/VerticalCurvedList"/>
    <dgm:cxn modelId="{DED85C3C-A11D-4F5D-869A-18FD8A28370A}" type="presOf" srcId="{3D69162F-A5CF-4527-A8CB-1CA015462F58}" destId="{F8EE6339-9EBC-4C09-9E08-1F4A253C020D}" srcOrd="0" destOrd="0" presId="urn:microsoft.com/office/officeart/2008/layout/VerticalCurvedList"/>
    <dgm:cxn modelId="{21EB3E09-A041-45CD-A9D3-AB83006EC4EF}" type="presOf" srcId="{73317FCB-BFB7-467B-AFAC-52694A97E473}" destId="{7C64D44F-57F9-4E78-8C7F-6599E0A8787E}" srcOrd="0" destOrd="0" presId="urn:microsoft.com/office/officeart/2008/layout/VerticalCurvedList"/>
    <dgm:cxn modelId="{46CD9B38-5BA5-4D41-9CE5-2EE2F8D249A1}" type="presOf" srcId="{3B516A93-689E-451E-8EB3-FE74C4686F00}" destId="{13B3CB56-2E56-4E1E-9E52-72FEA77CAC7C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34567413-8D25-4FC4-A8B8-8581B27DB40C}" type="presOf" srcId="{0DCF940F-0300-43C5-9182-AE2CEB8983D5}" destId="{7C39261E-FD37-464C-AE09-517E31A398CF}" srcOrd="0" destOrd="0" presId="urn:microsoft.com/office/officeart/2008/layout/VerticalCurvedList"/>
    <dgm:cxn modelId="{95915349-9F94-42CE-A170-255B934753CC}" type="presOf" srcId="{C9CC75DA-9062-4CF1-B3F4-581545C42F78}" destId="{495A9118-71ED-464E-975C-6116ADC95DB4}" srcOrd="0" destOrd="0" presId="urn:microsoft.com/office/officeart/2008/layout/VerticalCurvedList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D05C420A-3296-4798-8AC6-C9BF544B8741}" srcId="{E54DFC5E-39B0-4EF7-A80D-630F2427C018}" destId="{3B516A93-689E-451E-8EB3-FE74C4686F00}" srcOrd="4" destOrd="0" parTransId="{47587D35-11BE-48BE-8BA7-EF7DFEC2A071}" sibTransId="{0E5E290B-304A-4B25-B8F2-BE6E21CA4796}"/>
    <dgm:cxn modelId="{309E1842-AE69-46FE-A0EE-FA39A1B814F9}" type="presParOf" srcId="{2624B053-1A09-47CA-B199-A9C51B649C7F}" destId="{9B3E900A-112D-499B-8ABD-103DAC9D0D16}" srcOrd="0" destOrd="0" presId="urn:microsoft.com/office/officeart/2008/layout/VerticalCurvedList"/>
    <dgm:cxn modelId="{11EC7CEC-2335-4933-8029-960F38628F00}" type="presParOf" srcId="{9B3E900A-112D-499B-8ABD-103DAC9D0D16}" destId="{F676ED3B-D912-4596-B8F4-964A9722DCDC}" srcOrd="0" destOrd="0" presId="urn:microsoft.com/office/officeart/2008/layout/VerticalCurvedList"/>
    <dgm:cxn modelId="{64CE7570-8229-4430-B96D-34A839F60BA9}" type="presParOf" srcId="{F676ED3B-D912-4596-B8F4-964A9722DCDC}" destId="{D30B5D7C-A0F1-4962-85E3-3E178C4A79D8}" srcOrd="0" destOrd="0" presId="urn:microsoft.com/office/officeart/2008/layout/VerticalCurvedList"/>
    <dgm:cxn modelId="{C952FD45-B511-4160-B7D3-B1C1E1825200}" type="presParOf" srcId="{F676ED3B-D912-4596-B8F4-964A9722DCDC}" destId="{A56EA201-91BC-4616-B12C-2E6D8190CA7D}" srcOrd="1" destOrd="0" presId="urn:microsoft.com/office/officeart/2008/layout/VerticalCurvedList"/>
    <dgm:cxn modelId="{80661BA2-C9B9-4359-9191-4D7642DC9C87}" type="presParOf" srcId="{F676ED3B-D912-4596-B8F4-964A9722DCDC}" destId="{10B2AD2B-E6AE-47B7-BE2A-88C2BD434145}" srcOrd="2" destOrd="0" presId="urn:microsoft.com/office/officeart/2008/layout/VerticalCurvedList"/>
    <dgm:cxn modelId="{AB256568-13D0-4DA2-A93B-944A0E328806}" type="presParOf" srcId="{F676ED3B-D912-4596-B8F4-964A9722DCDC}" destId="{7B03A767-1B6B-4A01-8898-84C5EFC88324}" srcOrd="3" destOrd="0" presId="urn:microsoft.com/office/officeart/2008/layout/VerticalCurvedList"/>
    <dgm:cxn modelId="{12F6C221-6338-49D4-8C7A-480C4A6AFBE1}" type="presParOf" srcId="{9B3E900A-112D-499B-8ABD-103DAC9D0D16}" destId="{F8EE6339-9EBC-4C09-9E08-1F4A253C020D}" srcOrd="1" destOrd="0" presId="urn:microsoft.com/office/officeart/2008/layout/VerticalCurvedList"/>
    <dgm:cxn modelId="{A065A846-4A81-4B91-8BD7-1EB226BBAE5A}" type="presParOf" srcId="{9B3E900A-112D-499B-8ABD-103DAC9D0D16}" destId="{735294F2-7401-410F-95D8-828F966CE72E}" srcOrd="2" destOrd="0" presId="urn:microsoft.com/office/officeart/2008/layout/VerticalCurvedList"/>
    <dgm:cxn modelId="{7C8ADB60-7752-4F47-9F0F-64A1B2CD095C}" type="presParOf" srcId="{735294F2-7401-410F-95D8-828F966CE72E}" destId="{32BC95AD-130D-4F42-992A-90577A2B854D}" srcOrd="0" destOrd="0" presId="urn:microsoft.com/office/officeart/2008/layout/VerticalCurvedList"/>
    <dgm:cxn modelId="{452B79E4-F362-4A78-AA2F-6D66A7540173}" type="presParOf" srcId="{9B3E900A-112D-499B-8ABD-103DAC9D0D16}" destId="{495A9118-71ED-464E-975C-6116ADC95DB4}" srcOrd="3" destOrd="0" presId="urn:microsoft.com/office/officeart/2008/layout/VerticalCurvedList"/>
    <dgm:cxn modelId="{0BD1C276-7386-40CA-9590-CFC045562B39}" type="presParOf" srcId="{9B3E900A-112D-499B-8ABD-103DAC9D0D16}" destId="{EE31DA81-D979-4FA1-95FD-9B490AFC5F00}" srcOrd="4" destOrd="0" presId="urn:microsoft.com/office/officeart/2008/layout/VerticalCurvedList"/>
    <dgm:cxn modelId="{08D46C97-DE6F-46F4-AECD-CAEAB0E76BE5}" type="presParOf" srcId="{EE31DA81-D979-4FA1-95FD-9B490AFC5F00}" destId="{AA0A30C3-70AB-4663-B8D4-0B48B5ACEF5B}" srcOrd="0" destOrd="0" presId="urn:microsoft.com/office/officeart/2008/layout/VerticalCurvedList"/>
    <dgm:cxn modelId="{F2906156-1340-4379-A84F-1DFFAADAD3F1}" type="presParOf" srcId="{9B3E900A-112D-499B-8ABD-103DAC9D0D16}" destId="{7C64D44F-57F9-4E78-8C7F-6599E0A8787E}" srcOrd="5" destOrd="0" presId="urn:microsoft.com/office/officeart/2008/layout/VerticalCurvedList"/>
    <dgm:cxn modelId="{FEF56FAE-11E4-4BAA-BF8B-6E8A318FBBA3}" type="presParOf" srcId="{9B3E900A-112D-499B-8ABD-103DAC9D0D16}" destId="{AF732C5E-60A7-42B5-954D-243E2EB0E4AD}" srcOrd="6" destOrd="0" presId="urn:microsoft.com/office/officeart/2008/layout/VerticalCurvedList"/>
    <dgm:cxn modelId="{E1808DED-C996-4DFA-B4D6-98B9C722AD0A}" type="presParOf" srcId="{AF732C5E-60A7-42B5-954D-243E2EB0E4AD}" destId="{B42D2D37-E89C-42D0-9B1C-61CEBBEC4D47}" srcOrd="0" destOrd="0" presId="urn:microsoft.com/office/officeart/2008/layout/VerticalCurvedList"/>
    <dgm:cxn modelId="{A884166D-D67C-4C1C-977C-9774BC635535}" type="presParOf" srcId="{9B3E900A-112D-499B-8ABD-103DAC9D0D16}" destId="{7C39261E-FD37-464C-AE09-517E31A398CF}" srcOrd="7" destOrd="0" presId="urn:microsoft.com/office/officeart/2008/layout/VerticalCurvedList"/>
    <dgm:cxn modelId="{CC749A5A-BBCE-49A8-9CA0-B37EC666291F}" type="presParOf" srcId="{9B3E900A-112D-499B-8ABD-103DAC9D0D16}" destId="{40966D48-85AA-4184-A321-FEDA51F75DAE}" srcOrd="8" destOrd="0" presId="urn:microsoft.com/office/officeart/2008/layout/VerticalCurvedList"/>
    <dgm:cxn modelId="{0D0C4144-37A9-48C6-AF8E-02A218A8B5AA}" type="presParOf" srcId="{40966D48-85AA-4184-A321-FEDA51F75DAE}" destId="{12DCE72B-21C9-4FA7-BBE4-598F7F7A1E0B}" srcOrd="0" destOrd="0" presId="urn:microsoft.com/office/officeart/2008/layout/VerticalCurvedList"/>
    <dgm:cxn modelId="{8953F647-36B8-4A91-A66E-D0EAC776875B}" type="presParOf" srcId="{9B3E900A-112D-499B-8ABD-103DAC9D0D16}" destId="{13B3CB56-2E56-4E1E-9E52-72FEA77CAC7C}" srcOrd="9" destOrd="0" presId="urn:microsoft.com/office/officeart/2008/layout/VerticalCurvedList"/>
    <dgm:cxn modelId="{921B5B8D-FEB9-4D1D-A4E2-CFF023BA5616}" type="presParOf" srcId="{9B3E900A-112D-499B-8ABD-103DAC9D0D16}" destId="{FF6125C3-11D0-4ED4-94BD-15C2A5FB1D3C}" srcOrd="10" destOrd="0" presId="urn:microsoft.com/office/officeart/2008/layout/VerticalCurvedList"/>
    <dgm:cxn modelId="{320C0D09-BEC6-4B62-A5D5-F37DC0CF68C9}" type="presParOf" srcId="{FF6125C3-11D0-4ED4-94BD-15C2A5FB1D3C}" destId="{DB5C4923-41F5-4BC1-93F4-63D965705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53AB3-D37F-46AB-BB63-C7048770BB8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DBFCD-42B5-4972-A28F-FCD1FDDAC51C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4C38F-F037-4C6D-B1F8-11055F22D0D3}" type="parTrans" cxnId="{C193D7BA-7A73-4977-8237-EFAFF730B345}">
      <dgm:prSet/>
      <dgm:spPr/>
      <dgm:t>
        <a:bodyPr/>
        <a:lstStyle/>
        <a:p>
          <a:endParaRPr lang="ru-RU"/>
        </a:p>
      </dgm:t>
    </dgm:pt>
    <dgm:pt modelId="{A2FC4966-0581-41D5-9C73-0A592F4C7BBD}" type="sibTrans" cxnId="{C193D7BA-7A73-4977-8237-EFAFF730B345}">
      <dgm:prSet/>
      <dgm:spPr/>
      <dgm:t>
        <a:bodyPr/>
        <a:lstStyle/>
        <a:p>
          <a:endParaRPr lang="ru-RU"/>
        </a:p>
      </dgm:t>
    </dgm:pt>
    <dgm:pt modelId="{13C0B604-12B1-496C-998A-8E85013045D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2 895 415,0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1043D-F530-4696-AE23-17C169F5572C}" type="parTrans" cxnId="{9EB38FC1-6492-491B-81BD-4535F8A683FE}">
      <dgm:prSet/>
      <dgm:spPr/>
      <dgm:t>
        <a:bodyPr/>
        <a:lstStyle/>
        <a:p>
          <a:endParaRPr lang="ru-RU"/>
        </a:p>
      </dgm:t>
    </dgm:pt>
    <dgm:pt modelId="{A75EFB40-74EC-4F29-8FA3-DEEA70673D2F}" type="sibTrans" cxnId="{9EB38FC1-6492-491B-81BD-4535F8A683FE}">
      <dgm:prSet/>
      <dgm:spPr/>
      <dgm:t>
        <a:bodyPr/>
        <a:lstStyle/>
        <a:p>
          <a:endParaRPr lang="ru-RU"/>
        </a:p>
      </dgm:t>
    </dgm:pt>
    <dgm:pt modelId="{C5467829-8783-4CF1-B52D-201A70EBBE65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9D7CE-EBA5-4FA4-82CD-E5BA18BAA425}" type="parTrans" cxnId="{8FD7AD9C-B663-4F15-984C-B87E56FCD66D}">
      <dgm:prSet/>
      <dgm:spPr/>
      <dgm:t>
        <a:bodyPr/>
        <a:lstStyle/>
        <a:p>
          <a:endParaRPr lang="ru-RU"/>
        </a:p>
      </dgm:t>
    </dgm:pt>
    <dgm:pt modelId="{8FBB631E-6CB8-4974-BA60-9A75075A3E75}" type="sibTrans" cxnId="{8FD7AD9C-B663-4F15-984C-B87E56FCD66D}">
      <dgm:prSet/>
      <dgm:spPr/>
      <dgm:t>
        <a:bodyPr/>
        <a:lstStyle/>
        <a:p>
          <a:endParaRPr lang="ru-RU"/>
        </a:p>
      </dgm:t>
    </dgm:pt>
    <dgm:pt modelId="{9404B56C-492D-4A36-989A-89B635263F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D4A49-2622-4B2F-9168-C4F4E6AF8744}" type="parTrans" cxnId="{FA059FD5-134A-4FE3-AB9C-CB9F2077185E}">
      <dgm:prSet/>
      <dgm:spPr/>
      <dgm:t>
        <a:bodyPr/>
        <a:lstStyle/>
        <a:p>
          <a:endParaRPr lang="ru-RU"/>
        </a:p>
      </dgm:t>
    </dgm:pt>
    <dgm:pt modelId="{13B30370-6603-4FB5-9FCA-3E078C467118}" type="sibTrans" cxnId="{FA059FD5-134A-4FE3-AB9C-CB9F2077185E}">
      <dgm:prSet/>
      <dgm:spPr/>
      <dgm:t>
        <a:bodyPr/>
        <a:lstStyle/>
        <a:p>
          <a:endParaRPr lang="ru-RU"/>
        </a:p>
      </dgm:t>
    </dgm:pt>
    <dgm:pt modelId="{1FE6BF0A-9E64-4CD7-A73F-F675D87D99F1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87B5B-E7B1-48C8-BA5B-804B442EC96E}" type="parTrans" cxnId="{6F05146F-B147-46AD-8E08-9EE75E62E43C}">
      <dgm:prSet/>
      <dgm:spPr/>
      <dgm:t>
        <a:bodyPr/>
        <a:lstStyle/>
        <a:p>
          <a:endParaRPr lang="ru-RU"/>
        </a:p>
      </dgm:t>
    </dgm:pt>
    <dgm:pt modelId="{7F63DB44-658C-4F19-AB77-3D936A35E42E}" type="sibTrans" cxnId="{6F05146F-B147-46AD-8E08-9EE75E62E43C}">
      <dgm:prSet/>
      <dgm:spPr/>
      <dgm:t>
        <a:bodyPr/>
        <a:lstStyle/>
        <a:p>
          <a:endParaRPr lang="ru-RU"/>
        </a:p>
      </dgm:t>
    </dgm:pt>
    <dgm:pt modelId="{3CB9EA99-9AF4-4D93-83D4-14C2633DE99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3 023 699,0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38691-A770-4FF2-866A-D9A51308BF18}" type="parTrans" cxnId="{F1FD3F6C-99BF-4C2C-BEAF-CE2A8A9CFB7D}">
      <dgm:prSet/>
      <dgm:spPr/>
      <dgm:t>
        <a:bodyPr/>
        <a:lstStyle/>
        <a:p>
          <a:endParaRPr lang="ru-RU"/>
        </a:p>
      </dgm:t>
    </dgm:pt>
    <dgm:pt modelId="{3C2D7799-BA3C-431B-98EC-F7776E046905}" type="sibTrans" cxnId="{F1FD3F6C-99BF-4C2C-BEAF-CE2A8A9CFB7D}">
      <dgm:prSet/>
      <dgm:spPr/>
      <dgm:t>
        <a:bodyPr/>
        <a:lstStyle/>
        <a:p>
          <a:endParaRPr lang="ru-RU"/>
        </a:p>
      </dgm:t>
    </dgm:pt>
    <dgm:pt modelId="{6A1FBE79-DF54-4E5E-B44F-DCA67FFB8F87}" type="pres">
      <dgm:prSet presAssocID="{72653AB3-D37F-46AB-BB63-C7048770B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7E4D1-8C12-47B4-9257-351E1CA48EB5}" type="pres">
      <dgm:prSet presAssocID="{50BDBFCD-42B5-4972-A28F-FCD1FDDAC51C}" presName="composite" presStyleCnt="0"/>
      <dgm:spPr/>
    </dgm:pt>
    <dgm:pt modelId="{FF564BD2-0DF4-4015-8A67-D9434332113C}" type="pres">
      <dgm:prSet presAssocID="{50BDBFCD-42B5-4972-A28F-FCD1FDDAC5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58BC-503C-4BBD-8B18-088488815A08}" type="pres">
      <dgm:prSet presAssocID="{50BDBFCD-42B5-4972-A28F-FCD1FDDAC51C}" presName="parSh" presStyleLbl="node1" presStyleIdx="0" presStyleCnt="3" custScaleX="121066" custLinFactNeighborX="53843" custLinFactNeighborY="-1854"/>
      <dgm:spPr/>
      <dgm:t>
        <a:bodyPr/>
        <a:lstStyle/>
        <a:p>
          <a:endParaRPr lang="ru-RU"/>
        </a:p>
      </dgm:t>
    </dgm:pt>
    <dgm:pt modelId="{75204CB1-FE4F-4C2A-8333-22C7D5CB32B3}" type="pres">
      <dgm:prSet presAssocID="{50BDBFCD-42B5-4972-A28F-FCD1FDDAC51C}" presName="desTx" presStyleLbl="fgAcc1" presStyleIdx="0" presStyleCnt="3" custScaleY="61417" custLinFactNeighborX="54773" custLinFactNeighborY="-6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13B7-49C0-4949-93E3-24D0E9E63A80}" type="pres">
      <dgm:prSet presAssocID="{A2FC4966-0581-41D5-9C73-0A592F4C7BBD}" presName="sibTrans" presStyleLbl="sibTrans2D1" presStyleIdx="0" presStyleCnt="2" custScaleX="189467" custScaleY="122330" custLinFactNeighborX="-23995" custLinFactNeighborY="26470"/>
      <dgm:spPr/>
      <dgm:t>
        <a:bodyPr/>
        <a:lstStyle/>
        <a:p>
          <a:endParaRPr lang="ru-RU"/>
        </a:p>
      </dgm:t>
    </dgm:pt>
    <dgm:pt modelId="{5157E034-8643-40AB-B62C-99F7348B90EE}" type="pres">
      <dgm:prSet presAssocID="{A2FC4966-0581-41D5-9C73-0A592F4C7BBD}" presName="connTx" presStyleLbl="sibTrans2D1" presStyleIdx="0" presStyleCnt="2"/>
      <dgm:spPr/>
      <dgm:t>
        <a:bodyPr/>
        <a:lstStyle/>
        <a:p>
          <a:endParaRPr lang="ru-RU"/>
        </a:p>
      </dgm:t>
    </dgm:pt>
    <dgm:pt modelId="{D0940D63-526C-4AD6-B0C0-00F780E09414}" type="pres">
      <dgm:prSet presAssocID="{C5467829-8783-4CF1-B52D-201A70EBBE65}" presName="composite" presStyleCnt="0"/>
      <dgm:spPr/>
    </dgm:pt>
    <dgm:pt modelId="{8ECDBBFB-8632-4D44-9780-7E4E53EBA5E2}" type="pres">
      <dgm:prSet presAssocID="{C5467829-8783-4CF1-B52D-201A70EBBE6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C503-0F48-4DDD-9C6A-5380FCB383AE}" type="pres">
      <dgm:prSet presAssocID="{C5467829-8783-4CF1-B52D-201A70EBBE65}" presName="parSh" presStyleLbl="node1" presStyleIdx="1" presStyleCnt="3" custScaleX="115028" custScaleY="95809" custLinFactNeighborX="34226" custLinFactNeighborY="-3759"/>
      <dgm:spPr/>
      <dgm:t>
        <a:bodyPr/>
        <a:lstStyle/>
        <a:p>
          <a:endParaRPr lang="ru-RU"/>
        </a:p>
      </dgm:t>
    </dgm:pt>
    <dgm:pt modelId="{0315C781-3235-4022-B129-542ECE2FC49E}" type="pres">
      <dgm:prSet presAssocID="{C5467829-8783-4CF1-B52D-201A70EBBE65}" presName="desTx" presStyleLbl="fgAcc1" presStyleIdx="1" presStyleCnt="3" custScaleY="61626" custLinFactNeighborX="38740" custLinFactNeighborY="-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7B46-7E43-47BE-8B04-A0501B50C572}" type="pres">
      <dgm:prSet presAssocID="{8FBB631E-6CB8-4974-BA60-9A75075A3E75}" presName="sibTrans" presStyleLbl="sibTrans2D1" presStyleIdx="1" presStyleCnt="2" custScaleX="219211" custScaleY="118895" custLinFactNeighborX="-2965" custLinFactNeighborY="35089"/>
      <dgm:spPr/>
      <dgm:t>
        <a:bodyPr/>
        <a:lstStyle/>
        <a:p>
          <a:endParaRPr lang="ru-RU"/>
        </a:p>
      </dgm:t>
    </dgm:pt>
    <dgm:pt modelId="{8426BBB9-BC70-4205-A553-16D6B919CBD8}" type="pres">
      <dgm:prSet presAssocID="{8FBB631E-6CB8-4974-BA60-9A75075A3E75}" presName="connTx" presStyleLbl="sibTrans2D1" presStyleIdx="1" presStyleCnt="2"/>
      <dgm:spPr/>
      <dgm:t>
        <a:bodyPr/>
        <a:lstStyle/>
        <a:p>
          <a:endParaRPr lang="ru-RU"/>
        </a:p>
      </dgm:t>
    </dgm:pt>
    <dgm:pt modelId="{4FADE8CC-2725-4B0F-AB07-35CA2A93D714}" type="pres">
      <dgm:prSet presAssocID="{1FE6BF0A-9E64-4CD7-A73F-F675D87D99F1}" presName="composite" presStyleCnt="0"/>
      <dgm:spPr/>
    </dgm:pt>
    <dgm:pt modelId="{FB0BCF6C-B9BD-416A-9791-AAF765CA887D}" type="pres">
      <dgm:prSet presAssocID="{1FE6BF0A-9E64-4CD7-A73F-F675D87D99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2AEEA-4857-43BC-903C-1B7B3A2B2A14}" type="pres">
      <dgm:prSet presAssocID="{1FE6BF0A-9E64-4CD7-A73F-F675D87D99F1}" presName="parSh" presStyleLbl="node1" presStyleIdx="2" presStyleCnt="3" custScaleX="116975" custLinFactNeighborX="20449" custLinFactNeighborY="-5298"/>
      <dgm:spPr/>
      <dgm:t>
        <a:bodyPr/>
        <a:lstStyle/>
        <a:p>
          <a:endParaRPr lang="ru-RU"/>
        </a:p>
      </dgm:t>
    </dgm:pt>
    <dgm:pt modelId="{AD616675-B367-46C7-867A-6744A14C09E4}" type="pres">
      <dgm:prSet presAssocID="{1FE6BF0A-9E64-4CD7-A73F-F675D87D99F1}" presName="desTx" presStyleLbl="fgAcc1" presStyleIdx="2" presStyleCnt="3" custScaleY="57155" custLinFactNeighborX="1806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5146F-B147-46AD-8E08-9EE75E62E43C}" srcId="{72653AB3-D37F-46AB-BB63-C7048770BB80}" destId="{1FE6BF0A-9E64-4CD7-A73F-F675D87D99F1}" srcOrd="2" destOrd="0" parTransId="{25787B5B-E7B1-48C8-BA5B-804B442EC96E}" sibTransId="{7F63DB44-658C-4F19-AB77-3D936A35E42E}"/>
    <dgm:cxn modelId="{F1FD3F6C-99BF-4C2C-BEAF-CE2A8A9CFB7D}" srcId="{1FE6BF0A-9E64-4CD7-A73F-F675D87D99F1}" destId="{3CB9EA99-9AF4-4D93-83D4-14C2633DE997}" srcOrd="0" destOrd="0" parTransId="{CDC38691-A770-4FF2-866A-D9A51308BF18}" sibTransId="{3C2D7799-BA3C-431B-98EC-F7776E046905}"/>
    <dgm:cxn modelId="{2EF95D59-0BD9-411C-B6C2-C9411C986132}" type="presOf" srcId="{1FE6BF0A-9E64-4CD7-A73F-F675D87D99F1}" destId="{CC92AEEA-4857-43BC-903C-1B7B3A2B2A14}" srcOrd="1" destOrd="0" presId="urn:microsoft.com/office/officeart/2005/8/layout/process3"/>
    <dgm:cxn modelId="{594B0ED1-96EA-4BAC-85DB-557E0D1EB571}" type="presOf" srcId="{8FBB631E-6CB8-4974-BA60-9A75075A3E75}" destId="{23E57B46-7E43-47BE-8B04-A0501B50C572}" srcOrd="0" destOrd="0" presId="urn:microsoft.com/office/officeart/2005/8/layout/process3"/>
    <dgm:cxn modelId="{8FD7AD9C-B663-4F15-984C-B87E56FCD66D}" srcId="{72653AB3-D37F-46AB-BB63-C7048770BB80}" destId="{C5467829-8783-4CF1-B52D-201A70EBBE65}" srcOrd="1" destOrd="0" parTransId="{4E89D7CE-EBA5-4FA4-82CD-E5BA18BAA425}" sibTransId="{8FBB631E-6CB8-4974-BA60-9A75075A3E75}"/>
    <dgm:cxn modelId="{B4D913AB-B4E2-4C59-973A-B9CB2BE0EA5D}" type="presOf" srcId="{C5467829-8783-4CF1-B52D-201A70EBBE65}" destId="{8CB2C503-0F48-4DDD-9C6A-5380FCB383AE}" srcOrd="1" destOrd="0" presId="urn:microsoft.com/office/officeart/2005/8/layout/process3"/>
    <dgm:cxn modelId="{61A7315A-AA0C-4B33-BA74-463DD7554C8A}" type="presOf" srcId="{13C0B604-12B1-496C-998A-8E85013045DB}" destId="{75204CB1-FE4F-4C2A-8333-22C7D5CB32B3}" srcOrd="0" destOrd="0" presId="urn:microsoft.com/office/officeart/2005/8/layout/process3"/>
    <dgm:cxn modelId="{7D672DE3-2D3B-464F-936C-41473EAD3AF3}" type="presOf" srcId="{9404B56C-492D-4A36-989A-89B635263FB5}" destId="{0315C781-3235-4022-B129-542ECE2FC49E}" srcOrd="0" destOrd="0" presId="urn:microsoft.com/office/officeart/2005/8/layout/process3"/>
    <dgm:cxn modelId="{A3064E5C-01EC-4AA6-B24C-ABED1176C9BF}" type="presOf" srcId="{72653AB3-D37F-46AB-BB63-C7048770BB80}" destId="{6A1FBE79-DF54-4E5E-B44F-DCA67FFB8F87}" srcOrd="0" destOrd="0" presId="urn:microsoft.com/office/officeart/2005/8/layout/process3"/>
    <dgm:cxn modelId="{F8011277-7148-431B-B29C-A7129C7EECAB}" type="presOf" srcId="{3CB9EA99-9AF4-4D93-83D4-14C2633DE997}" destId="{AD616675-B367-46C7-867A-6744A14C09E4}" srcOrd="0" destOrd="0" presId="urn:microsoft.com/office/officeart/2005/8/layout/process3"/>
    <dgm:cxn modelId="{17AC6DE3-5771-49AD-BD8E-B7D0FFB47679}" type="presOf" srcId="{50BDBFCD-42B5-4972-A28F-FCD1FDDAC51C}" destId="{C65158BC-503C-4BBD-8B18-088488815A08}" srcOrd="1" destOrd="0" presId="urn:microsoft.com/office/officeart/2005/8/layout/process3"/>
    <dgm:cxn modelId="{BB2EAC6A-EC34-4C50-B51B-D7F57DCF88B0}" type="presOf" srcId="{A2FC4966-0581-41D5-9C73-0A592F4C7BBD}" destId="{314313B7-49C0-4949-93E3-24D0E9E63A80}" srcOrd="0" destOrd="0" presId="urn:microsoft.com/office/officeart/2005/8/layout/process3"/>
    <dgm:cxn modelId="{FA059FD5-134A-4FE3-AB9C-CB9F2077185E}" srcId="{C5467829-8783-4CF1-B52D-201A70EBBE65}" destId="{9404B56C-492D-4A36-989A-89B635263FB5}" srcOrd="0" destOrd="0" parTransId="{A31D4A49-2622-4B2F-9168-C4F4E6AF8744}" sibTransId="{13B30370-6603-4FB5-9FCA-3E078C467118}"/>
    <dgm:cxn modelId="{1D8BD446-D349-4823-9D89-02492DC1F1BE}" type="presOf" srcId="{8FBB631E-6CB8-4974-BA60-9A75075A3E75}" destId="{8426BBB9-BC70-4205-A553-16D6B919CBD8}" srcOrd="1" destOrd="0" presId="urn:microsoft.com/office/officeart/2005/8/layout/process3"/>
    <dgm:cxn modelId="{9B2C865F-48FD-48E7-B4DB-9CAA442500DC}" type="presOf" srcId="{50BDBFCD-42B5-4972-A28F-FCD1FDDAC51C}" destId="{FF564BD2-0DF4-4015-8A67-D9434332113C}" srcOrd="0" destOrd="0" presId="urn:microsoft.com/office/officeart/2005/8/layout/process3"/>
    <dgm:cxn modelId="{1E088DD5-20B7-4072-8C81-6530A6AB5980}" type="presOf" srcId="{1FE6BF0A-9E64-4CD7-A73F-F675D87D99F1}" destId="{FB0BCF6C-B9BD-416A-9791-AAF765CA887D}" srcOrd="0" destOrd="0" presId="urn:microsoft.com/office/officeart/2005/8/layout/process3"/>
    <dgm:cxn modelId="{C193D7BA-7A73-4977-8237-EFAFF730B345}" srcId="{72653AB3-D37F-46AB-BB63-C7048770BB80}" destId="{50BDBFCD-42B5-4972-A28F-FCD1FDDAC51C}" srcOrd="0" destOrd="0" parTransId="{D0A4C38F-F037-4C6D-B1F8-11055F22D0D3}" sibTransId="{A2FC4966-0581-41D5-9C73-0A592F4C7BBD}"/>
    <dgm:cxn modelId="{9EB38FC1-6492-491B-81BD-4535F8A683FE}" srcId="{50BDBFCD-42B5-4972-A28F-FCD1FDDAC51C}" destId="{13C0B604-12B1-496C-998A-8E85013045DB}" srcOrd="0" destOrd="0" parTransId="{A401043D-F530-4696-AE23-17C169F5572C}" sibTransId="{A75EFB40-74EC-4F29-8FA3-DEEA70673D2F}"/>
    <dgm:cxn modelId="{87B7801D-3D0B-476D-9C77-823FE294DB10}" type="presOf" srcId="{A2FC4966-0581-41D5-9C73-0A592F4C7BBD}" destId="{5157E034-8643-40AB-B62C-99F7348B90EE}" srcOrd="1" destOrd="0" presId="urn:microsoft.com/office/officeart/2005/8/layout/process3"/>
    <dgm:cxn modelId="{C47E816F-7220-4DB5-89DC-4CBA593FF305}" type="presOf" srcId="{C5467829-8783-4CF1-B52D-201A70EBBE65}" destId="{8ECDBBFB-8632-4D44-9780-7E4E53EBA5E2}" srcOrd="0" destOrd="0" presId="urn:microsoft.com/office/officeart/2005/8/layout/process3"/>
    <dgm:cxn modelId="{1BE1F5BA-1883-4626-93B8-BFEC98638216}" type="presParOf" srcId="{6A1FBE79-DF54-4E5E-B44F-DCA67FFB8F87}" destId="{5F57E4D1-8C12-47B4-9257-351E1CA48EB5}" srcOrd="0" destOrd="0" presId="urn:microsoft.com/office/officeart/2005/8/layout/process3"/>
    <dgm:cxn modelId="{208053EC-6F78-40A2-B6D8-3FDDD5BD51B0}" type="presParOf" srcId="{5F57E4D1-8C12-47B4-9257-351E1CA48EB5}" destId="{FF564BD2-0DF4-4015-8A67-D9434332113C}" srcOrd="0" destOrd="0" presId="urn:microsoft.com/office/officeart/2005/8/layout/process3"/>
    <dgm:cxn modelId="{B7A9D029-E495-4CC9-A1B5-F6F16D704720}" type="presParOf" srcId="{5F57E4D1-8C12-47B4-9257-351E1CA48EB5}" destId="{C65158BC-503C-4BBD-8B18-088488815A08}" srcOrd="1" destOrd="0" presId="urn:microsoft.com/office/officeart/2005/8/layout/process3"/>
    <dgm:cxn modelId="{D362533A-47C6-4772-A766-3377382EE99A}" type="presParOf" srcId="{5F57E4D1-8C12-47B4-9257-351E1CA48EB5}" destId="{75204CB1-FE4F-4C2A-8333-22C7D5CB32B3}" srcOrd="2" destOrd="0" presId="urn:microsoft.com/office/officeart/2005/8/layout/process3"/>
    <dgm:cxn modelId="{6D1BBCF3-BCE6-45CC-9C43-AE9B3629ED7C}" type="presParOf" srcId="{6A1FBE79-DF54-4E5E-B44F-DCA67FFB8F87}" destId="{314313B7-49C0-4949-93E3-24D0E9E63A80}" srcOrd="1" destOrd="0" presId="urn:microsoft.com/office/officeart/2005/8/layout/process3"/>
    <dgm:cxn modelId="{F506C2B8-E6A3-4B43-863E-09C948BBF651}" type="presParOf" srcId="{314313B7-49C0-4949-93E3-24D0E9E63A80}" destId="{5157E034-8643-40AB-B62C-99F7348B90EE}" srcOrd="0" destOrd="0" presId="urn:microsoft.com/office/officeart/2005/8/layout/process3"/>
    <dgm:cxn modelId="{6AB38B82-982A-4456-B743-0B4980A7AB13}" type="presParOf" srcId="{6A1FBE79-DF54-4E5E-B44F-DCA67FFB8F87}" destId="{D0940D63-526C-4AD6-B0C0-00F780E09414}" srcOrd="2" destOrd="0" presId="urn:microsoft.com/office/officeart/2005/8/layout/process3"/>
    <dgm:cxn modelId="{52F23225-82A4-4CEC-8ACF-4DAC3B6D8706}" type="presParOf" srcId="{D0940D63-526C-4AD6-B0C0-00F780E09414}" destId="{8ECDBBFB-8632-4D44-9780-7E4E53EBA5E2}" srcOrd="0" destOrd="0" presId="urn:microsoft.com/office/officeart/2005/8/layout/process3"/>
    <dgm:cxn modelId="{36E46357-B088-4F75-AA6F-F2E6E31BA3A0}" type="presParOf" srcId="{D0940D63-526C-4AD6-B0C0-00F780E09414}" destId="{8CB2C503-0F48-4DDD-9C6A-5380FCB383AE}" srcOrd="1" destOrd="0" presId="urn:microsoft.com/office/officeart/2005/8/layout/process3"/>
    <dgm:cxn modelId="{CD70AD12-763D-4165-ACB1-96B0CDCD5482}" type="presParOf" srcId="{D0940D63-526C-4AD6-B0C0-00F780E09414}" destId="{0315C781-3235-4022-B129-542ECE2FC49E}" srcOrd="2" destOrd="0" presId="urn:microsoft.com/office/officeart/2005/8/layout/process3"/>
    <dgm:cxn modelId="{8238307E-D036-48BB-B883-3AE9E46BA6D5}" type="presParOf" srcId="{6A1FBE79-DF54-4E5E-B44F-DCA67FFB8F87}" destId="{23E57B46-7E43-47BE-8B04-A0501B50C572}" srcOrd="3" destOrd="0" presId="urn:microsoft.com/office/officeart/2005/8/layout/process3"/>
    <dgm:cxn modelId="{0DB7E894-93C5-41A0-BB68-566347FDABBC}" type="presParOf" srcId="{23E57B46-7E43-47BE-8B04-A0501B50C572}" destId="{8426BBB9-BC70-4205-A553-16D6B919CBD8}" srcOrd="0" destOrd="0" presId="urn:microsoft.com/office/officeart/2005/8/layout/process3"/>
    <dgm:cxn modelId="{8DE713D7-EE1B-482C-9E65-95DA3FC81B4E}" type="presParOf" srcId="{6A1FBE79-DF54-4E5E-B44F-DCA67FFB8F87}" destId="{4FADE8CC-2725-4B0F-AB07-35CA2A93D714}" srcOrd="4" destOrd="0" presId="urn:microsoft.com/office/officeart/2005/8/layout/process3"/>
    <dgm:cxn modelId="{92539A4A-D93C-413D-BEF0-EDAEDC9B6DCD}" type="presParOf" srcId="{4FADE8CC-2725-4B0F-AB07-35CA2A93D714}" destId="{FB0BCF6C-B9BD-416A-9791-AAF765CA887D}" srcOrd="0" destOrd="0" presId="urn:microsoft.com/office/officeart/2005/8/layout/process3"/>
    <dgm:cxn modelId="{EB1CA1FB-9C81-4B4D-81D6-E8B8C3545DC5}" type="presParOf" srcId="{4FADE8CC-2725-4B0F-AB07-35CA2A93D714}" destId="{CC92AEEA-4857-43BC-903C-1B7B3A2B2A14}" srcOrd="1" destOrd="0" presId="urn:microsoft.com/office/officeart/2005/8/layout/process3"/>
    <dgm:cxn modelId="{2D927F28-8784-4AF5-8121-2DC63B8FAE38}" type="presParOf" srcId="{4FADE8CC-2725-4B0F-AB07-35CA2A93D714}" destId="{AD616675-B367-46C7-867A-6744A14C09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6FC5C4-46D2-4387-BDEB-700919A270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DF5CE-F876-435B-B7B9-0D6EFA6739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75,6%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CDC41-EEE1-4FAA-9F39-BFE26F9629DA}" type="par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4BD3F248-9630-48BE-B4F7-63FF63220F90}" type="sib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A0B29F74-9F13-49AF-BC75-6511A4C496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15,7%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8F097-B917-49CD-A236-B2A57EFC4B30}" type="par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FE22FE17-27A6-49B0-9690-DB64B91FB8C6}" type="sib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E91A5B1A-2FB0-400F-9F6B-3052E78C0C8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6,6%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D9AEC-3A8C-4607-88B8-D38ED3E53D1B}" type="par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291FB56D-1C59-4009-9812-32F891DA7646}" type="sib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7A02CBB4-E245-4C06-AE0F-FC3E8CA0BA40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9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1,4%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F32D0-7D71-4173-B464-E6617C24EAC8}" type="par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69547AD1-DEBC-4D27-B0D8-BCBF22101FC3}" type="sib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A49B6A9E-C7DD-4562-B344-3AEC9445084F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22F26-629D-4AE7-9654-904D487EC898}" type="par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3D14A6FF-E19A-40DF-8442-F2642FDAAFF8}" type="sib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80A0E5DC-285A-4A4E-AA75-116D10634A27}" type="pres">
      <dgm:prSet presAssocID="{B96FC5C4-46D2-4387-BDEB-700919A270A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D44F5-42E7-464B-AE24-5367DDC9D29F}" type="pres">
      <dgm:prSet presAssocID="{B96FC5C4-46D2-4387-BDEB-700919A270A3}" presName="comp1" presStyleCnt="0"/>
      <dgm:spPr/>
    </dgm:pt>
    <dgm:pt modelId="{256B6C68-AE3A-4C20-BB12-73CCB8195BEE}" type="pres">
      <dgm:prSet presAssocID="{B96FC5C4-46D2-4387-BDEB-700919A270A3}" presName="circle1" presStyleLbl="node1" presStyleIdx="0" presStyleCnt="5" custScaleX="94424" custScaleY="100000" custLinFactNeighborX="-1384" custLinFactNeighborY="1672"/>
      <dgm:spPr/>
      <dgm:t>
        <a:bodyPr/>
        <a:lstStyle/>
        <a:p>
          <a:endParaRPr lang="ru-RU"/>
        </a:p>
      </dgm:t>
    </dgm:pt>
    <dgm:pt modelId="{E075983D-80F4-4424-A189-801BF5AC4065}" type="pres">
      <dgm:prSet presAssocID="{B96FC5C4-46D2-4387-BDEB-700919A270A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8099-A9D7-4040-A25E-E5AC6DC6CF7F}" type="pres">
      <dgm:prSet presAssocID="{B96FC5C4-46D2-4387-BDEB-700919A270A3}" presName="comp2" presStyleCnt="0"/>
      <dgm:spPr/>
    </dgm:pt>
    <dgm:pt modelId="{BE40398E-A414-4670-B637-6E62AD8B409F}" type="pres">
      <dgm:prSet presAssocID="{B96FC5C4-46D2-4387-BDEB-700919A270A3}" presName="circle2" presStyleLbl="node1" presStyleIdx="1" presStyleCnt="5" custScaleX="98670" custScaleY="93462" custLinFactNeighborX="328" custLinFactNeighborY="9250"/>
      <dgm:spPr/>
      <dgm:t>
        <a:bodyPr/>
        <a:lstStyle/>
        <a:p>
          <a:endParaRPr lang="ru-RU"/>
        </a:p>
      </dgm:t>
    </dgm:pt>
    <dgm:pt modelId="{FE857ECC-4045-413D-8871-942B35DEB1B0}" type="pres">
      <dgm:prSet presAssocID="{B96FC5C4-46D2-4387-BDEB-700919A270A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28EB-941A-4641-8802-DF0733F52CD1}" type="pres">
      <dgm:prSet presAssocID="{B96FC5C4-46D2-4387-BDEB-700919A270A3}" presName="comp3" presStyleCnt="0"/>
      <dgm:spPr/>
    </dgm:pt>
    <dgm:pt modelId="{94606ECE-1E5B-4DD8-A2A9-EA4E2B14A996}" type="pres">
      <dgm:prSet presAssocID="{B96FC5C4-46D2-4387-BDEB-700919A270A3}" presName="circle3" presStyleLbl="node1" presStyleIdx="2" presStyleCnt="5" custScaleX="93506" custScaleY="83295" custLinFactNeighborX="-3015" custLinFactNeighborY="14263"/>
      <dgm:spPr/>
      <dgm:t>
        <a:bodyPr/>
        <a:lstStyle/>
        <a:p>
          <a:endParaRPr lang="ru-RU"/>
        </a:p>
      </dgm:t>
    </dgm:pt>
    <dgm:pt modelId="{2C1F94F0-8A92-4D3E-BC5B-6E57CFD3D85A}" type="pres">
      <dgm:prSet presAssocID="{B96FC5C4-46D2-4387-BDEB-700919A270A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BCAF-F489-408B-B6EB-B92CD3748756}" type="pres">
      <dgm:prSet presAssocID="{B96FC5C4-46D2-4387-BDEB-700919A270A3}" presName="comp4" presStyleCnt="0"/>
      <dgm:spPr/>
    </dgm:pt>
    <dgm:pt modelId="{CE6EE2E2-2320-4655-A877-3D5F180D822C}" type="pres">
      <dgm:prSet presAssocID="{B96FC5C4-46D2-4387-BDEB-700919A270A3}" presName="circle4" presStyleLbl="node1" presStyleIdx="3" presStyleCnt="5" custScaleX="91735" custScaleY="73293" custLinFactNeighborX="-945" custLinFactNeighborY="12266"/>
      <dgm:spPr/>
      <dgm:t>
        <a:bodyPr/>
        <a:lstStyle/>
        <a:p>
          <a:endParaRPr lang="ru-RU"/>
        </a:p>
      </dgm:t>
    </dgm:pt>
    <dgm:pt modelId="{C44D4E8A-DC70-495C-971E-DE6FB7CF94E5}" type="pres">
      <dgm:prSet presAssocID="{B96FC5C4-46D2-4387-BDEB-700919A270A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310FC-BD79-4C39-A22A-B84F98295F60}" type="pres">
      <dgm:prSet presAssocID="{B96FC5C4-46D2-4387-BDEB-700919A270A3}" presName="comp5" presStyleCnt="0"/>
      <dgm:spPr/>
    </dgm:pt>
    <dgm:pt modelId="{495B4669-2862-439E-8B41-083342C78466}" type="pres">
      <dgm:prSet presAssocID="{B96FC5C4-46D2-4387-BDEB-700919A270A3}" presName="circle5" presStyleLbl="node1" presStyleIdx="4" presStyleCnt="5" custScaleX="83031" custScaleY="59276" custLinFactNeighborX="-124" custLinFactNeighborY="22820"/>
      <dgm:spPr/>
      <dgm:t>
        <a:bodyPr/>
        <a:lstStyle/>
        <a:p>
          <a:endParaRPr lang="ru-RU"/>
        </a:p>
      </dgm:t>
    </dgm:pt>
    <dgm:pt modelId="{F6544EBC-1DE8-489C-BB76-95FFDBDA3F33}" type="pres">
      <dgm:prSet presAssocID="{B96FC5C4-46D2-4387-BDEB-700919A270A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AC5CC-EB3B-45F4-A35C-A738A1860655}" srcId="{B96FC5C4-46D2-4387-BDEB-700919A270A3}" destId="{E91A5B1A-2FB0-400F-9F6B-3052E78C0C83}" srcOrd="2" destOrd="0" parTransId="{C53D9AEC-3A8C-4607-88B8-D38ED3E53D1B}" sibTransId="{291FB56D-1C59-4009-9812-32F891DA7646}"/>
    <dgm:cxn modelId="{6C2D3011-C59C-4592-B804-81E97965982A}" srcId="{B96FC5C4-46D2-4387-BDEB-700919A270A3}" destId="{7A02CBB4-E245-4C06-AE0F-FC3E8CA0BA40}" srcOrd="3" destOrd="0" parTransId="{5CCF32D0-7D71-4173-B464-E6617C24EAC8}" sibTransId="{69547AD1-DEBC-4D27-B0D8-BCBF22101FC3}"/>
    <dgm:cxn modelId="{E2713AFA-3DCF-416F-82FD-93C68FE96CEA}" type="presOf" srcId="{E91A5B1A-2FB0-400F-9F6B-3052E78C0C83}" destId="{94606ECE-1E5B-4DD8-A2A9-EA4E2B14A996}" srcOrd="0" destOrd="0" presId="urn:microsoft.com/office/officeart/2005/8/layout/venn2"/>
    <dgm:cxn modelId="{41E02281-5D23-4065-80F6-6214189154E6}" srcId="{B96FC5C4-46D2-4387-BDEB-700919A270A3}" destId="{A0B29F74-9F13-49AF-BC75-6511A4C4966D}" srcOrd="1" destOrd="0" parTransId="{44F8F097-B917-49CD-A236-B2A57EFC4B30}" sibTransId="{FE22FE17-27A6-49B0-9690-DB64B91FB8C6}"/>
    <dgm:cxn modelId="{37CB2591-4BB0-49CA-9996-D2D0D7EF3A83}" srcId="{B96FC5C4-46D2-4387-BDEB-700919A270A3}" destId="{304DF5CE-F876-435B-B7B9-0D6EFA67394B}" srcOrd="0" destOrd="0" parTransId="{FCFCDC41-EEE1-4FAA-9F39-BFE26F9629DA}" sibTransId="{4BD3F248-9630-48BE-B4F7-63FF63220F90}"/>
    <dgm:cxn modelId="{0D85E523-FC22-4A62-B888-69596B3B9C6A}" type="presOf" srcId="{304DF5CE-F876-435B-B7B9-0D6EFA67394B}" destId="{E075983D-80F4-4424-A189-801BF5AC4065}" srcOrd="1" destOrd="0" presId="urn:microsoft.com/office/officeart/2005/8/layout/venn2"/>
    <dgm:cxn modelId="{AFF3BECC-AECD-432D-B541-5C3D6F7DB729}" srcId="{B96FC5C4-46D2-4387-BDEB-700919A270A3}" destId="{A49B6A9E-C7DD-4562-B344-3AEC9445084F}" srcOrd="4" destOrd="0" parTransId="{88E22F26-629D-4AE7-9654-904D487EC898}" sibTransId="{3D14A6FF-E19A-40DF-8442-F2642FDAAFF8}"/>
    <dgm:cxn modelId="{B776D2CC-8116-4180-82AF-4A0E2EDD2C25}" type="presOf" srcId="{A0B29F74-9F13-49AF-BC75-6511A4C4966D}" destId="{FE857ECC-4045-413D-8871-942B35DEB1B0}" srcOrd="1" destOrd="0" presId="urn:microsoft.com/office/officeart/2005/8/layout/venn2"/>
    <dgm:cxn modelId="{DF958288-DD6A-41C0-8851-30E3A47FCBA1}" type="presOf" srcId="{304DF5CE-F876-435B-B7B9-0D6EFA67394B}" destId="{256B6C68-AE3A-4C20-BB12-73CCB8195BEE}" srcOrd="0" destOrd="0" presId="urn:microsoft.com/office/officeart/2005/8/layout/venn2"/>
    <dgm:cxn modelId="{6C1C765E-0496-4BAA-A7F7-EF07BA36CD66}" type="presOf" srcId="{A49B6A9E-C7DD-4562-B344-3AEC9445084F}" destId="{495B4669-2862-439E-8B41-083342C78466}" srcOrd="0" destOrd="0" presId="urn:microsoft.com/office/officeart/2005/8/layout/venn2"/>
    <dgm:cxn modelId="{CEEB6561-8EA0-4EED-969D-EB5FE867B194}" type="presOf" srcId="{7A02CBB4-E245-4C06-AE0F-FC3E8CA0BA40}" destId="{CE6EE2E2-2320-4655-A877-3D5F180D822C}" srcOrd="0" destOrd="0" presId="urn:microsoft.com/office/officeart/2005/8/layout/venn2"/>
    <dgm:cxn modelId="{9372709E-4D3A-4C7F-8340-9730F6C9ECF1}" type="presOf" srcId="{E91A5B1A-2FB0-400F-9F6B-3052E78C0C83}" destId="{2C1F94F0-8A92-4D3E-BC5B-6E57CFD3D85A}" srcOrd="1" destOrd="0" presId="urn:microsoft.com/office/officeart/2005/8/layout/venn2"/>
    <dgm:cxn modelId="{B0B7A658-51E2-4D10-8878-00AC419E7692}" type="presOf" srcId="{A49B6A9E-C7DD-4562-B344-3AEC9445084F}" destId="{F6544EBC-1DE8-489C-BB76-95FFDBDA3F33}" srcOrd="1" destOrd="0" presId="urn:microsoft.com/office/officeart/2005/8/layout/venn2"/>
    <dgm:cxn modelId="{AF874B52-1C98-4A0B-9A16-AAADAF5A9959}" type="presOf" srcId="{7A02CBB4-E245-4C06-AE0F-FC3E8CA0BA40}" destId="{C44D4E8A-DC70-495C-971E-DE6FB7CF94E5}" srcOrd="1" destOrd="0" presId="urn:microsoft.com/office/officeart/2005/8/layout/venn2"/>
    <dgm:cxn modelId="{D46F4DE8-BC23-415E-8DF5-633E0695AE88}" type="presOf" srcId="{B96FC5C4-46D2-4387-BDEB-700919A270A3}" destId="{80A0E5DC-285A-4A4E-AA75-116D10634A27}" srcOrd="0" destOrd="0" presId="urn:microsoft.com/office/officeart/2005/8/layout/venn2"/>
    <dgm:cxn modelId="{E06B64FC-18BE-40B4-84DF-6320C5D7ED3D}" type="presOf" srcId="{A0B29F74-9F13-49AF-BC75-6511A4C4966D}" destId="{BE40398E-A414-4670-B637-6E62AD8B409F}" srcOrd="0" destOrd="0" presId="urn:microsoft.com/office/officeart/2005/8/layout/venn2"/>
    <dgm:cxn modelId="{123AB028-5D8E-4AB4-BFB3-6CEFD6A604D1}" type="presParOf" srcId="{80A0E5DC-285A-4A4E-AA75-116D10634A27}" destId="{C8AD44F5-42E7-464B-AE24-5367DDC9D29F}" srcOrd="0" destOrd="0" presId="urn:microsoft.com/office/officeart/2005/8/layout/venn2"/>
    <dgm:cxn modelId="{CF3D509E-FCC8-465C-B19D-4BB8C380E0C0}" type="presParOf" srcId="{C8AD44F5-42E7-464B-AE24-5367DDC9D29F}" destId="{256B6C68-AE3A-4C20-BB12-73CCB8195BEE}" srcOrd="0" destOrd="0" presId="urn:microsoft.com/office/officeart/2005/8/layout/venn2"/>
    <dgm:cxn modelId="{B9A99E8F-EE53-4DA8-B3C4-8C93D23BA427}" type="presParOf" srcId="{C8AD44F5-42E7-464B-AE24-5367DDC9D29F}" destId="{E075983D-80F4-4424-A189-801BF5AC4065}" srcOrd="1" destOrd="0" presId="urn:microsoft.com/office/officeart/2005/8/layout/venn2"/>
    <dgm:cxn modelId="{BA521ECA-24A5-4F9D-84A8-32F968A16774}" type="presParOf" srcId="{80A0E5DC-285A-4A4E-AA75-116D10634A27}" destId="{E8308099-A9D7-4040-A25E-E5AC6DC6CF7F}" srcOrd="1" destOrd="0" presId="urn:microsoft.com/office/officeart/2005/8/layout/venn2"/>
    <dgm:cxn modelId="{D1C44F64-2F00-44C5-8FE3-0AF34DBE55F7}" type="presParOf" srcId="{E8308099-A9D7-4040-A25E-E5AC6DC6CF7F}" destId="{BE40398E-A414-4670-B637-6E62AD8B409F}" srcOrd="0" destOrd="0" presId="urn:microsoft.com/office/officeart/2005/8/layout/venn2"/>
    <dgm:cxn modelId="{FB44EA4D-70C5-4446-834E-8BB87CD3EDED}" type="presParOf" srcId="{E8308099-A9D7-4040-A25E-E5AC6DC6CF7F}" destId="{FE857ECC-4045-413D-8871-942B35DEB1B0}" srcOrd="1" destOrd="0" presId="urn:microsoft.com/office/officeart/2005/8/layout/venn2"/>
    <dgm:cxn modelId="{658AA45C-8A51-4C8F-83F7-FFACAAB93C52}" type="presParOf" srcId="{80A0E5DC-285A-4A4E-AA75-116D10634A27}" destId="{A47C28EB-941A-4641-8802-DF0733F52CD1}" srcOrd="2" destOrd="0" presId="urn:microsoft.com/office/officeart/2005/8/layout/venn2"/>
    <dgm:cxn modelId="{99CDA4F0-FC85-496D-B563-D2C6CD4D4179}" type="presParOf" srcId="{A47C28EB-941A-4641-8802-DF0733F52CD1}" destId="{94606ECE-1E5B-4DD8-A2A9-EA4E2B14A996}" srcOrd="0" destOrd="0" presId="urn:microsoft.com/office/officeart/2005/8/layout/venn2"/>
    <dgm:cxn modelId="{FCCC49BB-27B5-4F35-B3DE-552978B0558E}" type="presParOf" srcId="{A47C28EB-941A-4641-8802-DF0733F52CD1}" destId="{2C1F94F0-8A92-4D3E-BC5B-6E57CFD3D85A}" srcOrd="1" destOrd="0" presId="urn:microsoft.com/office/officeart/2005/8/layout/venn2"/>
    <dgm:cxn modelId="{ED4E9687-4188-46EF-8F20-8CF0B16CA00A}" type="presParOf" srcId="{80A0E5DC-285A-4A4E-AA75-116D10634A27}" destId="{B4AABCAF-F489-408B-B6EB-B92CD3748756}" srcOrd="3" destOrd="0" presId="urn:microsoft.com/office/officeart/2005/8/layout/venn2"/>
    <dgm:cxn modelId="{B5A0F3F5-CC83-4F6E-85C9-8D194441D080}" type="presParOf" srcId="{B4AABCAF-F489-408B-B6EB-B92CD3748756}" destId="{CE6EE2E2-2320-4655-A877-3D5F180D822C}" srcOrd="0" destOrd="0" presId="urn:microsoft.com/office/officeart/2005/8/layout/venn2"/>
    <dgm:cxn modelId="{E5CD5B29-43D1-444F-970F-1045BD4833F5}" type="presParOf" srcId="{B4AABCAF-F489-408B-B6EB-B92CD3748756}" destId="{C44D4E8A-DC70-495C-971E-DE6FB7CF94E5}" srcOrd="1" destOrd="0" presId="urn:microsoft.com/office/officeart/2005/8/layout/venn2"/>
    <dgm:cxn modelId="{B511FC87-C0E2-40D7-828E-6596F6C20AF6}" type="presParOf" srcId="{80A0E5DC-285A-4A4E-AA75-116D10634A27}" destId="{B65310FC-BD79-4C39-A22A-B84F98295F60}" srcOrd="4" destOrd="0" presId="urn:microsoft.com/office/officeart/2005/8/layout/venn2"/>
    <dgm:cxn modelId="{015FB7C5-100D-4A7B-85BD-A809248FE0A5}" type="presParOf" srcId="{B65310FC-BD79-4C39-A22A-B84F98295F60}" destId="{495B4669-2862-439E-8B41-083342C78466}" srcOrd="0" destOrd="0" presId="urn:microsoft.com/office/officeart/2005/8/layout/venn2"/>
    <dgm:cxn modelId="{03356BAE-58A8-469A-9FDE-D0E03073AFC0}" type="presParOf" srcId="{B65310FC-BD79-4C39-A22A-B84F98295F60}" destId="{F6544EBC-1DE8-489C-BB76-95FFDBDA3F3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2A68E-1F2A-40A8-8667-83160EF8202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9FA91-3D0E-415A-BE2A-09BD9F7870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79,3%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5BF2F-FB79-4DD0-8A15-32AA53B47DB4}" type="parTrans" cxnId="{F6CE5739-B425-4CE8-80FE-8C73251D0C27}">
      <dgm:prSet/>
      <dgm:spPr/>
      <dgm:t>
        <a:bodyPr/>
        <a:lstStyle/>
        <a:p>
          <a:endParaRPr lang="ru-RU"/>
        </a:p>
      </dgm:t>
    </dgm:pt>
    <dgm:pt modelId="{321C1F70-4B02-422E-BF44-FEBEA0C221E1}" type="sibTrans" cxnId="{F6CE5739-B425-4CE8-80FE-8C73251D0C27}">
      <dgm:prSet/>
      <dgm:spPr/>
      <dgm:t>
        <a:bodyPr/>
        <a:lstStyle/>
        <a:p>
          <a:endParaRPr lang="ru-RU"/>
        </a:p>
      </dgm:t>
    </dgm:pt>
    <dgm:pt modelId="{4EC11CA6-43EB-4E1C-85DE-9F7DD3CC4A3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ЕН на вмененный доход  14,6%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262D9-FBBF-4F88-8964-04EE1E18680D}" type="parTrans" cxnId="{5F205CA3-869D-4398-BCAA-44C4841C56DA}">
      <dgm:prSet/>
      <dgm:spPr/>
      <dgm:t>
        <a:bodyPr/>
        <a:lstStyle/>
        <a:p>
          <a:endParaRPr lang="ru-RU"/>
        </a:p>
      </dgm:t>
    </dgm:pt>
    <dgm:pt modelId="{F9A0F7E3-5666-4A7D-8F32-C62E45840E88}" type="sibTrans" cxnId="{5F205CA3-869D-4398-BCAA-44C4841C56DA}">
      <dgm:prSet/>
      <dgm:spPr/>
      <dgm:t>
        <a:bodyPr/>
        <a:lstStyle/>
        <a:p>
          <a:endParaRPr lang="ru-RU"/>
        </a:p>
      </dgm:t>
    </dgm:pt>
    <dgm:pt modelId="{6DE49858-716B-463A-89FF-C874066FD074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налог 0,001%</a:t>
          </a:r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54906-E3DE-4B33-8567-7921816458DB}" type="parTrans" cxnId="{AD806DD0-EE7B-4A12-BA6E-D92D61FBFCBB}">
      <dgm:prSet/>
      <dgm:spPr/>
      <dgm:t>
        <a:bodyPr/>
        <a:lstStyle/>
        <a:p>
          <a:endParaRPr lang="ru-RU"/>
        </a:p>
      </dgm:t>
    </dgm:pt>
    <dgm:pt modelId="{210A285E-C728-45BB-BCCE-60E590A6D5CD}" type="sibTrans" cxnId="{AD806DD0-EE7B-4A12-BA6E-D92D61FBFCBB}">
      <dgm:prSet/>
      <dgm:spPr/>
      <dgm:t>
        <a:bodyPr/>
        <a:lstStyle/>
        <a:p>
          <a:endParaRPr lang="ru-RU"/>
        </a:p>
      </dgm:t>
    </dgm:pt>
    <dgm:pt modelId="{CFC8F6B3-09D1-4A24-9F1B-8D2AD7EA895A}">
      <dgm:prSet custT="1"/>
      <dgm:spPr>
        <a:solidFill>
          <a:srgbClr val="FFC000"/>
        </a:solidFill>
      </dgm:spPr>
      <dgm:t>
        <a:bodyPr/>
        <a:lstStyle/>
        <a:p>
          <a:endParaRPr lang="ru-RU" sz="900" b="1" i="0" u="none" strike="noStrike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900" b="1" i="0" u="none" strike="noStrike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6,1%</a:t>
          </a:r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D0A12-10B0-49D3-B52F-FBF45959BA93}" type="parTrans" cxnId="{B3D3EF96-FE6D-453A-934F-1A7DDDA3BBB9}">
      <dgm:prSet/>
      <dgm:spPr/>
      <dgm:t>
        <a:bodyPr/>
        <a:lstStyle/>
        <a:p>
          <a:endParaRPr lang="ru-RU"/>
        </a:p>
      </dgm:t>
    </dgm:pt>
    <dgm:pt modelId="{15AD3434-876D-4DF8-85B1-3D30B5C31588}" type="sibTrans" cxnId="{B3D3EF96-FE6D-453A-934F-1A7DDDA3BBB9}">
      <dgm:prSet/>
      <dgm:spPr/>
      <dgm:t>
        <a:bodyPr/>
        <a:lstStyle/>
        <a:p>
          <a:endParaRPr lang="ru-RU"/>
        </a:p>
      </dgm:t>
    </dgm:pt>
    <dgm:pt modelId="{7DF4239B-9EC8-4A9A-B10A-78ADB627AE56}" type="pres">
      <dgm:prSet presAssocID="{3BD2A68E-1F2A-40A8-8667-83160EF8202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93C92-4411-4E66-828A-A13152170F26}" type="pres">
      <dgm:prSet presAssocID="{3BD2A68E-1F2A-40A8-8667-83160EF8202A}" presName="comp1" presStyleCnt="0"/>
      <dgm:spPr/>
    </dgm:pt>
    <dgm:pt modelId="{E22083D6-88D4-45D6-B981-E734635C0FD3}" type="pres">
      <dgm:prSet presAssocID="{3BD2A68E-1F2A-40A8-8667-83160EF8202A}" presName="circle1" presStyleLbl="node1" presStyleIdx="0" presStyleCnt="4" custScaleX="111948" custLinFactNeighborX="2336" custLinFactNeighborY="5233"/>
      <dgm:spPr/>
      <dgm:t>
        <a:bodyPr/>
        <a:lstStyle/>
        <a:p>
          <a:endParaRPr lang="ru-RU"/>
        </a:p>
      </dgm:t>
    </dgm:pt>
    <dgm:pt modelId="{9612626C-563A-4382-AC3E-413DB7BD7A07}" type="pres">
      <dgm:prSet presAssocID="{3BD2A68E-1F2A-40A8-8667-83160EF8202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B6A04-91FA-4BC5-BA9F-515378CF30AC}" type="pres">
      <dgm:prSet presAssocID="{3BD2A68E-1F2A-40A8-8667-83160EF8202A}" presName="comp2" presStyleCnt="0"/>
      <dgm:spPr/>
    </dgm:pt>
    <dgm:pt modelId="{191FBA37-43FD-469D-9FBF-D35118F2C608}" type="pres">
      <dgm:prSet presAssocID="{3BD2A68E-1F2A-40A8-8667-83160EF8202A}" presName="circle2" presStyleLbl="node1" presStyleIdx="1" presStyleCnt="4" custScaleX="102714" custScaleY="91128" custLinFactNeighborX="-2608" custLinFactNeighborY="6541"/>
      <dgm:spPr/>
      <dgm:t>
        <a:bodyPr/>
        <a:lstStyle/>
        <a:p>
          <a:endParaRPr lang="ru-RU"/>
        </a:p>
      </dgm:t>
    </dgm:pt>
    <dgm:pt modelId="{7BFE0D7B-3DFC-4FAE-A06C-919D58B1FFDC}" type="pres">
      <dgm:prSet presAssocID="{3BD2A68E-1F2A-40A8-8667-83160EF8202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43AA9-0FCD-4B8E-9F79-0E134742DCDC}" type="pres">
      <dgm:prSet presAssocID="{3BD2A68E-1F2A-40A8-8667-83160EF8202A}" presName="comp3" presStyleCnt="0"/>
      <dgm:spPr/>
    </dgm:pt>
    <dgm:pt modelId="{F1786167-BBEB-4366-BC3A-089906713B56}" type="pres">
      <dgm:prSet presAssocID="{3BD2A68E-1F2A-40A8-8667-83160EF8202A}" presName="circle3" presStyleLbl="node1" presStyleIdx="2" presStyleCnt="4" custScaleX="91577" custScaleY="85065" custLinFactNeighborX="0" custLinFactNeighborY="8721"/>
      <dgm:spPr/>
      <dgm:t>
        <a:bodyPr/>
        <a:lstStyle/>
        <a:p>
          <a:endParaRPr lang="ru-RU"/>
        </a:p>
      </dgm:t>
    </dgm:pt>
    <dgm:pt modelId="{95D2722A-D03C-4BEE-AF51-536AF1478903}" type="pres">
      <dgm:prSet presAssocID="{3BD2A68E-1F2A-40A8-8667-83160EF8202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22329-79A2-46ED-9258-273769FE4B36}" type="pres">
      <dgm:prSet presAssocID="{3BD2A68E-1F2A-40A8-8667-83160EF8202A}" presName="comp4" presStyleCnt="0"/>
      <dgm:spPr/>
    </dgm:pt>
    <dgm:pt modelId="{E42549A0-18BD-41C5-A999-1741AAF4C248}" type="pres">
      <dgm:prSet presAssocID="{3BD2A68E-1F2A-40A8-8667-83160EF8202A}" presName="circle4" presStyleLbl="node1" presStyleIdx="3" presStyleCnt="4" custScaleY="57887" custLinFactNeighborX="941" custLinFactNeighborY="25181"/>
      <dgm:spPr/>
      <dgm:t>
        <a:bodyPr/>
        <a:lstStyle/>
        <a:p>
          <a:endParaRPr lang="ru-RU"/>
        </a:p>
      </dgm:t>
    </dgm:pt>
    <dgm:pt modelId="{4198D5F3-6A16-4B44-9A7D-11B201575DFF}" type="pres">
      <dgm:prSet presAssocID="{3BD2A68E-1F2A-40A8-8667-83160EF8202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AC65C-2426-43BA-9A8B-7ACE05BC8B35}" type="presOf" srcId="{6DE49858-716B-463A-89FF-C874066FD074}" destId="{E42549A0-18BD-41C5-A999-1741AAF4C248}" srcOrd="0" destOrd="0" presId="urn:microsoft.com/office/officeart/2005/8/layout/venn2"/>
    <dgm:cxn modelId="{F6CE5739-B425-4CE8-80FE-8C73251D0C27}" srcId="{3BD2A68E-1F2A-40A8-8667-83160EF8202A}" destId="{A189FA91-3D0E-415A-BE2A-09BD9F787035}" srcOrd="0" destOrd="0" parTransId="{6635BF2F-FB79-4DD0-8A15-32AA53B47DB4}" sibTransId="{321C1F70-4B02-422E-BF44-FEBEA0C221E1}"/>
    <dgm:cxn modelId="{1DEA2AC8-31DF-4F06-9CC4-7597E09FA582}" type="presOf" srcId="{4EC11CA6-43EB-4E1C-85DE-9F7DD3CC4A35}" destId="{191FBA37-43FD-469D-9FBF-D35118F2C608}" srcOrd="0" destOrd="0" presId="urn:microsoft.com/office/officeart/2005/8/layout/venn2"/>
    <dgm:cxn modelId="{E99711A2-35DD-471D-A9B1-7C062D7D754C}" type="presOf" srcId="{6DE49858-716B-463A-89FF-C874066FD074}" destId="{4198D5F3-6A16-4B44-9A7D-11B201575DFF}" srcOrd="1" destOrd="0" presId="urn:microsoft.com/office/officeart/2005/8/layout/venn2"/>
    <dgm:cxn modelId="{AD806DD0-EE7B-4A12-BA6E-D92D61FBFCBB}" srcId="{3BD2A68E-1F2A-40A8-8667-83160EF8202A}" destId="{6DE49858-716B-463A-89FF-C874066FD074}" srcOrd="3" destOrd="0" parTransId="{58154906-E3DE-4B33-8567-7921816458DB}" sibTransId="{210A285E-C728-45BB-BCCE-60E590A6D5CD}"/>
    <dgm:cxn modelId="{D150A609-0409-4A30-AE4F-0E5516EC1BCE}" type="presOf" srcId="{3BD2A68E-1F2A-40A8-8667-83160EF8202A}" destId="{7DF4239B-9EC8-4A9A-B10A-78ADB627AE56}" srcOrd="0" destOrd="0" presId="urn:microsoft.com/office/officeart/2005/8/layout/venn2"/>
    <dgm:cxn modelId="{B3D3EF96-FE6D-453A-934F-1A7DDDA3BBB9}" srcId="{3BD2A68E-1F2A-40A8-8667-83160EF8202A}" destId="{CFC8F6B3-09D1-4A24-9F1B-8D2AD7EA895A}" srcOrd="2" destOrd="0" parTransId="{3C8D0A12-10B0-49D3-B52F-FBF45959BA93}" sibTransId="{15AD3434-876D-4DF8-85B1-3D30B5C31588}"/>
    <dgm:cxn modelId="{C1B85D45-21C8-4173-B8E3-6E4ACC8016DF}" type="presOf" srcId="{CFC8F6B3-09D1-4A24-9F1B-8D2AD7EA895A}" destId="{F1786167-BBEB-4366-BC3A-089906713B56}" srcOrd="0" destOrd="0" presId="urn:microsoft.com/office/officeart/2005/8/layout/venn2"/>
    <dgm:cxn modelId="{5F205CA3-869D-4398-BCAA-44C4841C56DA}" srcId="{3BD2A68E-1F2A-40A8-8667-83160EF8202A}" destId="{4EC11CA6-43EB-4E1C-85DE-9F7DD3CC4A35}" srcOrd="1" destOrd="0" parTransId="{18E262D9-FBBF-4F88-8964-04EE1E18680D}" sibTransId="{F9A0F7E3-5666-4A7D-8F32-C62E45840E88}"/>
    <dgm:cxn modelId="{26F66018-F90B-49C3-8C45-EB6502538D17}" type="presOf" srcId="{CFC8F6B3-09D1-4A24-9F1B-8D2AD7EA895A}" destId="{95D2722A-D03C-4BEE-AF51-536AF1478903}" srcOrd="1" destOrd="0" presId="urn:microsoft.com/office/officeart/2005/8/layout/venn2"/>
    <dgm:cxn modelId="{C06BE6A0-54CA-4CBB-A34A-BC0A1E48C66E}" type="presOf" srcId="{A189FA91-3D0E-415A-BE2A-09BD9F787035}" destId="{9612626C-563A-4382-AC3E-413DB7BD7A07}" srcOrd="1" destOrd="0" presId="urn:microsoft.com/office/officeart/2005/8/layout/venn2"/>
    <dgm:cxn modelId="{8F3545A4-3DCA-40B8-8C77-46D9A42C4378}" type="presOf" srcId="{A189FA91-3D0E-415A-BE2A-09BD9F787035}" destId="{E22083D6-88D4-45D6-B981-E734635C0FD3}" srcOrd="0" destOrd="0" presId="urn:microsoft.com/office/officeart/2005/8/layout/venn2"/>
    <dgm:cxn modelId="{53BE9E17-03F0-4E91-A468-7FEECCF0FB65}" type="presOf" srcId="{4EC11CA6-43EB-4E1C-85DE-9F7DD3CC4A35}" destId="{7BFE0D7B-3DFC-4FAE-A06C-919D58B1FFDC}" srcOrd="1" destOrd="0" presId="urn:microsoft.com/office/officeart/2005/8/layout/venn2"/>
    <dgm:cxn modelId="{5EC465CA-C711-4035-B853-1800A193B535}" type="presParOf" srcId="{7DF4239B-9EC8-4A9A-B10A-78ADB627AE56}" destId="{A8093C92-4411-4E66-828A-A13152170F26}" srcOrd="0" destOrd="0" presId="urn:microsoft.com/office/officeart/2005/8/layout/venn2"/>
    <dgm:cxn modelId="{E9EE6C09-3DB4-49FD-BD79-BC6156CFF0CF}" type="presParOf" srcId="{A8093C92-4411-4E66-828A-A13152170F26}" destId="{E22083D6-88D4-45D6-B981-E734635C0FD3}" srcOrd="0" destOrd="0" presId="urn:microsoft.com/office/officeart/2005/8/layout/venn2"/>
    <dgm:cxn modelId="{60D47389-6A93-457E-9AC7-37332C58161E}" type="presParOf" srcId="{A8093C92-4411-4E66-828A-A13152170F26}" destId="{9612626C-563A-4382-AC3E-413DB7BD7A07}" srcOrd="1" destOrd="0" presId="urn:microsoft.com/office/officeart/2005/8/layout/venn2"/>
    <dgm:cxn modelId="{DC505191-0977-4896-AA08-F24BD90CC8E6}" type="presParOf" srcId="{7DF4239B-9EC8-4A9A-B10A-78ADB627AE56}" destId="{29CB6A04-91FA-4BC5-BA9F-515378CF30AC}" srcOrd="1" destOrd="0" presId="urn:microsoft.com/office/officeart/2005/8/layout/venn2"/>
    <dgm:cxn modelId="{202836A2-3900-47A5-80D9-0DB80203137D}" type="presParOf" srcId="{29CB6A04-91FA-4BC5-BA9F-515378CF30AC}" destId="{191FBA37-43FD-469D-9FBF-D35118F2C608}" srcOrd="0" destOrd="0" presId="urn:microsoft.com/office/officeart/2005/8/layout/venn2"/>
    <dgm:cxn modelId="{72A5DFE2-E213-450B-B7E4-EB06408F45DA}" type="presParOf" srcId="{29CB6A04-91FA-4BC5-BA9F-515378CF30AC}" destId="{7BFE0D7B-3DFC-4FAE-A06C-919D58B1FFDC}" srcOrd="1" destOrd="0" presId="urn:microsoft.com/office/officeart/2005/8/layout/venn2"/>
    <dgm:cxn modelId="{50D04451-754A-4C3D-B000-DEA0B9EC1BF1}" type="presParOf" srcId="{7DF4239B-9EC8-4A9A-B10A-78ADB627AE56}" destId="{CC343AA9-0FCD-4B8E-9F79-0E134742DCDC}" srcOrd="2" destOrd="0" presId="urn:microsoft.com/office/officeart/2005/8/layout/venn2"/>
    <dgm:cxn modelId="{87C5FA23-3D8F-41E1-AFF4-DA0DE6CA45FF}" type="presParOf" srcId="{CC343AA9-0FCD-4B8E-9F79-0E134742DCDC}" destId="{F1786167-BBEB-4366-BC3A-089906713B56}" srcOrd="0" destOrd="0" presId="urn:microsoft.com/office/officeart/2005/8/layout/venn2"/>
    <dgm:cxn modelId="{B426EDEF-25D3-4744-B3DE-C95D7DE09547}" type="presParOf" srcId="{CC343AA9-0FCD-4B8E-9F79-0E134742DCDC}" destId="{95D2722A-D03C-4BEE-AF51-536AF1478903}" srcOrd="1" destOrd="0" presId="urn:microsoft.com/office/officeart/2005/8/layout/venn2"/>
    <dgm:cxn modelId="{B0F2DEC0-2004-4B90-942D-FA9C8D9AC7CF}" type="presParOf" srcId="{7DF4239B-9EC8-4A9A-B10A-78ADB627AE56}" destId="{28F22329-79A2-46ED-9258-273769FE4B36}" srcOrd="3" destOrd="0" presId="urn:microsoft.com/office/officeart/2005/8/layout/venn2"/>
    <dgm:cxn modelId="{3AEE608A-E12B-4CC9-BEFE-DFB0DBA419C6}" type="presParOf" srcId="{28F22329-79A2-46ED-9258-273769FE4B36}" destId="{E42549A0-18BD-41C5-A999-1741AAF4C248}" srcOrd="0" destOrd="0" presId="urn:microsoft.com/office/officeart/2005/8/layout/venn2"/>
    <dgm:cxn modelId="{DF52384B-1C1F-45A5-ADF1-206C501FF1AF}" type="presParOf" srcId="{28F22329-79A2-46ED-9258-273769FE4B36}" destId="{4198D5F3-6A16-4B44-9A7D-11B201575DF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5EF61-4575-4C7F-AC4B-ABD91F67D09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10DF8-E247-4054-B354-61D8625594C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96,0%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D06B8-9B3B-4EB5-A726-395178111278}" type="parTrans" cxnId="{1B68FCC9-869E-419B-93B2-27552C2D744D}">
      <dgm:prSet/>
      <dgm:spPr/>
      <dgm:t>
        <a:bodyPr/>
        <a:lstStyle/>
        <a:p>
          <a:endParaRPr lang="ru-RU" b="1"/>
        </a:p>
      </dgm:t>
    </dgm:pt>
    <dgm:pt modelId="{15DC35FB-A085-4D47-B644-8459A194D8C0}" type="sibTrans" cxnId="{1B68FCC9-869E-419B-93B2-27552C2D744D}">
      <dgm:prSet/>
      <dgm:spPr/>
      <dgm:t>
        <a:bodyPr/>
        <a:lstStyle/>
        <a:p>
          <a:endParaRPr lang="ru-RU" b="1"/>
        </a:p>
      </dgm:t>
    </dgm:pt>
    <dgm:pt modelId="{8A184942-4AAF-4E6F-8D76-698200F49E6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4,0%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A3B26-0A6B-4D33-9BFD-99000EC64E10}" type="sibTrans" cxnId="{83976697-44F5-4EA9-9DF1-7312C97EBCAE}">
      <dgm:prSet/>
      <dgm:spPr/>
      <dgm:t>
        <a:bodyPr/>
        <a:lstStyle/>
        <a:p>
          <a:endParaRPr lang="ru-RU" b="1"/>
        </a:p>
      </dgm:t>
    </dgm:pt>
    <dgm:pt modelId="{4950EB5B-9F6B-4332-AF9D-FE692BF5BB84}" type="parTrans" cxnId="{83976697-44F5-4EA9-9DF1-7312C97EBCAE}">
      <dgm:prSet/>
      <dgm:spPr/>
      <dgm:t>
        <a:bodyPr/>
        <a:lstStyle/>
        <a:p>
          <a:endParaRPr lang="ru-RU" b="1"/>
        </a:p>
      </dgm:t>
    </dgm:pt>
    <dgm:pt modelId="{F0501980-8FA8-4DA6-9CBD-55740DF23C45}" type="pres">
      <dgm:prSet presAssocID="{25D5EF61-4575-4C7F-AC4B-ABD91F67D09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91D-3E14-4101-AA91-DBB6890D44F6}" type="pres">
      <dgm:prSet presAssocID="{25D5EF61-4575-4C7F-AC4B-ABD91F67D099}" presName="comp1" presStyleCnt="0"/>
      <dgm:spPr/>
    </dgm:pt>
    <dgm:pt modelId="{EF6AA3BE-EA8F-4D28-A918-55FAF4D2CDA8}" type="pres">
      <dgm:prSet presAssocID="{25D5EF61-4575-4C7F-AC4B-ABD91F67D099}" presName="circle1" presStyleLbl="node1" presStyleIdx="0" presStyleCnt="2" custScaleX="108412" custLinFactNeighborX="791"/>
      <dgm:spPr/>
      <dgm:t>
        <a:bodyPr/>
        <a:lstStyle/>
        <a:p>
          <a:endParaRPr lang="ru-RU"/>
        </a:p>
      </dgm:t>
    </dgm:pt>
    <dgm:pt modelId="{1777CA40-AF77-4F36-9DAE-2E95AC5CAAB2}" type="pres">
      <dgm:prSet presAssocID="{25D5EF61-4575-4C7F-AC4B-ABD91F67D09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BFEDB-E650-4C44-A9C4-9E1D1931ADA7}" type="pres">
      <dgm:prSet presAssocID="{25D5EF61-4575-4C7F-AC4B-ABD91F67D099}" presName="comp2" presStyleCnt="0"/>
      <dgm:spPr/>
    </dgm:pt>
    <dgm:pt modelId="{FA04F2D9-51A1-4DA9-BEED-A5C391E0EE03}" type="pres">
      <dgm:prSet presAssocID="{25D5EF61-4575-4C7F-AC4B-ABD91F67D099}" presName="circle2" presStyleLbl="node1" presStyleIdx="1" presStyleCnt="2" custScaleY="47012" custLinFactNeighborX="1888" custLinFactNeighborY="22331"/>
      <dgm:spPr/>
      <dgm:t>
        <a:bodyPr/>
        <a:lstStyle/>
        <a:p>
          <a:endParaRPr lang="ru-RU"/>
        </a:p>
      </dgm:t>
    </dgm:pt>
    <dgm:pt modelId="{3818BDB4-96F7-42D0-9717-2C58FD78F10E}" type="pres">
      <dgm:prSet presAssocID="{25D5EF61-4575-4C7F-AC4B-ABD91F67D09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8FCC9-869E-419B-93B2-27552C2D744D}" srcId="{25D5EF61-4575-4C7F-AC4B-ABD91F67D099}" destId="{91610DF8-E247-4054-B354-61D8625594C5}" srcOrd="0" destOrd="0" parTransId="{94DD06B8-9B3B-4EB5-A726-395178111278}" sibTransId="{15DC35FB-A085-4D47-B644-8459A194D8C0}"/>
    <dgm:cxn modelId="{0BD84F3C-EA9D-42BD-A1CD-82BA740B94FF}" type="presOf" srcId="{25D5EF61-4575-4C7F-AC4B-ABD91F67D099}" destId="{F0501980-8FA8-4DA6-9CBD-55740DF23C45}" srcOrd="0" destOrd="0" presId="urn:microsoft.com/office/officeart/2005/8/layout/venn2"/>
    <dgm:cxn modelId="{2A9EB4E4-2E94-4C6F-996A-232B36A36499}" type="presOf" srcId="{8A184942-4AAF-4E6F-8D76-698200F49E69}" destId="{3818BDB4-96F7-42D0-9717-2C58FD78F10E}" srcOrd="1" destOrd="0" presId="urn:microsoft.com/office/officeart/2005/8/layout/venn2"/>
    <dgm:cxn modelId="{83976697-44F5-4EA9-9DF1-7312C97EBCAE}" srcId="{25D5EF61-4575-4C7F-AC4B-ABD91F67D099}" destId="{8A184942-4AAF-4E6F-8D76-698200F49E69}" srcOrd="1" destOrd="0" parTransId="{4950EB5B-9F6B-4332-AF9D-FE692BF5BB84}" sibTransId="{52FA3B26-0A6B-4D33-9BFD-99000EC64E10}"/>
    <dgm:cxn modelId="{D52C893C-87B5-4861-B887-D19DB716DB58}" type="presOf" srcId="{91610DF8-E247-4054-B354-61D8625594C5}" destId="{1777CA40-AF77-4F36-9DAE-2E95AC5CAAB2}" srcOrd="1" destOrd="0" presId="urn:microsoft.com/office/officeart/2005/8/layout/venn2"/>
    <dgm:cxn modelId="{DA13A7C9-9B13-4B9D-BE55-3F123D4B7DC0}" type="presOf" srcId="{8A184942-4AAF-4E6F-8D76-698200F49E69}" destId="{FA04F2D9-51A1-4DA9-BEED-A5C391E0EE03}" srcOrd="0" destOrd="0" presId="urn:microsoft.com/office/officeart/2005/8/layout/venn2"/>
    <dgm:cxn modelId="{4E7DEA2D-56FB-4005-A181-C34B2555D658}" type="presOf" srcId="{91610DF8-E247-4054-B354-61D8625594C5}" destId="{EF6AA3BE-EA8F-4D28-A918-55FAF4D2CDA8}" srcOrd="0" destOrd="0" presId="urn:microsoft.com/office/officeart/2005/8/layout/venn2"/>
    <dgm:cxn modelId="{1628A19C-F6E5-4A15-984B-4B7EAD3A23F0}" type="presParOf" srcId="{F0501980-8FA8-4DA6-9CBD-55740DF23C45}" destId="{F289D91D-3E14-4101-AA91-DBB6890D44F6}" srcOrd="0" destOrd="0" presId="urn:microsoft.com/office/officeart/2005/8/layout/venn2"/>
    <dgm:cxn modelId="{72199CD4-23EE-46A8-874E-B21192670C88}" type="presParOf" srcId="{F289D91D-3E14-4101-AA91-DBB6890D44F6}" destId="{EF6AA3BE-EA8F-4D28-A918-55FAF4D2CDA8}" srcOrd="0" destOrd="0" presId="urn:microsoft.com/office/officeart/2005/8/layout/venn2"/>
    <dgm:cxn modelId="{4F5C43B9-077D-45AC-B915-6B25C1E3A6BC}" type="presParOf" srcId="{F289D91D-3E14-4101-AA91-DBB6890D44F6}" destId="{1777CA40-AF77-4F36-9DAE-2E95AC5CAAB2}" srcOrd="1" destOrd="0" presId="urn:microsoft.com/office/officeart/2005/8/layout/venn2"/>
    <dgm:cxn modelId="{87E95BC9-42C5-4A60-BBAA-09715B2B8EB5}" type="presParOf" srcId="{F0501980-8FA8-4DA6-9CBD-55740DF23C45}" destId="{8EFBFEDB-E650-4C44-A9C4-9E1D1931ADA7}" srcOrd="1" destOrd="0" presId="urn:microsoft.com/office/officeart/2005/8/layout/venn2"/>
    <dgm:cxn modelId="{9E9D400A-39D7-4A6E-8843-C6573B550B33}" type="presParOf" srcId="{8EFBFEDB-E650-4C44-A9C4-9E1D1931ADA7}" destId="{FA04F2D9-51A1-4DA9-BEED-A5C391E0EE03}" srcOrd="0" destOrd="0" presId="urn:microsoft.com/office/officeart/2005/8/layout/venn2"/>
    <dgm:cxn modelId="{76CA167A-72A0-43A0-8622-8DB9E332C0E6}" type="presParOf" srcId="{8EFBFEDB-E650-4C44-A9C4-9E1D1931ADA7}" destId="{3818BDB4-96F7-42D0-9717-2C58FD78F1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7940" y="0"/>
          <a:ext cx="5581594" cy="76806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7940" y="0"/>
        <a:ext cx="4664507" cy="768064"/>
      </dsp:txXfrm>
    </dsp:sp>
    <dsp:sp modelId="{E53385BA-8FBB-4482-9D52-10AF9487BBC8}">
      <dsp:nvSpPr>
        <dsp:cNvPr id="0" name=""/>
        <dsp:cNvSpPr/>
      </dsp:nvSpPr>
      <dsp:spPr>
        <a:xfrm>
          <a:off x="386223" y="1080116"/>
          <a:ext cx="6043959" cy="90066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86223" y="1080116"/>
        <a:ext cx="5025164" cy="900663"/>
      </dsp:txXfrm>
    </dsp:sp>
    <dsp:sp modelId="{0BF89F16-76A3-48DB-AC43-A95ED4DA82DE}">
      <dsp:nvSpPr>
        <dsp:cNvPr id="0" name=""/>
        <dsp:cNvSpPr/>
      </dsp:nvSpPr>
      <dsp:spPr>
        <a:xfrm>
          <a:off x="894002" y="3607211"/>
          <a:ext cx="7719063" cy="85728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город Урай на 2020 год и плановый период 2021 и 2022 годов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894002" y="3607211"/>
        <a:ext cx="6417906" cy="857285"/>
      </dsp:txXfrm>
    </dsp:sp>
    <dsp:sp modelId="{6AA0D634-ED4F-48A1-B853-9953D40101FE}">
      <dsp:nvSpPr>
        <dsp:cNvPr id="0" name=""/>
        <dsp:cNvSpPr/>
      </dsp:nvSpPr>
      <dsp:spPr>
        <a:xfrm>
          <a:off x="948732" y="2376260"/>
          <a:ext cx="6230074" cy="9036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700" b="1" kern="1200" baseline="0" dirty="0" smtClean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образования городской округ город Урай на 2020-2022 годы</a:t>
          </a:r>
          <a:endParaRPr lang="ru-RU" sz="1700" b="1" kern="1200" baseline="0" dirty="0">
            <a:latin typeface="Arial" pitchFamily="34" charset="0"/>
            <a:cs typeface="Arial" pitchFamily="34" charset="0"/>
          </a:endParaRPr>
        </a:p>
      </dsp:txBody>
      <dsp:txXfrm>
        <a:off x="948732" y="2376260"/>
        <a:ext cx="5179907" cy="903603"/>
      </dsp:txXfrm>
    </dsp:sp>
    <dsp:sp modelId="{47140657-2F9B-437A-ABF4-31B1D7AD8216}">
      <dsp:nvSpPr>
        <dsp:cNvPr id="0" name=""/>
        <dsp:cNvSpPr/>
      </dsp:nvSpPr>
      <dsp:spPr>
        <a:xfrm>
          <a:off x="2144113" y="4752528"/>
          <a:ext cx="6696634" cy="7013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Муниципальные программы муниципального образования городской округ город </a:t>
          </a:r>
          <a:r>
            <a:rPr lang="ru-RU" sz="1800" b="1" kern="1200" dirty="0" err="1" smtClean="0">
              <a:latin typeface="Arial" pitchFamily="34" charset="0"/>
              <a:cs typeface="Arial" pitchFamily="34" charset="0"/>
            </a:rPr>
            <a:t>Урай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144113" y="4752528"/>
        <a:ext cx="5567821" cy="701338"/>
      </dsp:txXfrm>
    </dsp:sp>
    <dsp:sp modelId="{2DA4E4D5-A05D-4D49-A818-8E4F19E5536B}">
      <dsp:nvSpPr>
        <dsp:cNvPr id="0" name=""/>
        <dsp:cNvSpPr/>
      </dsp:nvSpPr>
      <dsp:spPr>
        <a:xfrm>
          <a:off x="4763633" y="588033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4763633" y="588033"/>
        <a:ext cx="645516" cy="645516"/>
      </dsp:txXfrm>
    </dsp:sp>
    <dsp:sp modelId="{112613DF-D1D4-4284-8940-2B4429AA711E}">
      <dsp:nvSpPr>
        <dsp:cNvPr id="0" name=""/>
        <dsp:cNvSpPr/>
      </dsp:nvSpPr>
      <dsp:spPr>
        <a:xfrm>
          <a:off x="5832646" y="1872208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5832646" y="1872208"/>
        <a:ext cx="645516" cy="645516"/>
      </dsp:txXfrm>
    </dsp:sp>
    <dsp:sp modelId="{52EC73E1-080C-4A13-BA36-3A186DF22057}">
      <dsp:nvSpPr>
        <dsp:cNvPr id="0" name=""/>
        <dsp:cNvSpPr/>
      </dsp:nvSpPr>
      <dsp:spPr>
        <a:xfrm>
          <a:off x="6624739" y="3096343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6624739" y="3096343"/>
        <a:ext cx="645516" cy="645516"/>
      </dsp:txXfrm>
    </dsp:sp>
    <dsp:sp modelId="{E8078585-04B4-4687-B84E-63C21E766430}">
      <dsp:nvSpPr>
        <dsp:cNvPr id="0" name=""/>
        <dsp:cNvSpPr/>
      </dsp:nvSpPr>
      <dsp:spPr>
        <a:xfrm>
          <a:off x="7488833" y="4320481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7488833" y="4320481"/>
        <a:ext cx="645516" cy="6455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504057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04057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430648" y="1032091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1 664 423,8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1032091"/>
        <a:ext cx="1387207" cy="806400"/>
      </dsp:txXfrm>
    </dsp:sp>
    <dsp:sp modelId="{E52CA826-C8AC-4E80-B5CF-C380F07E4E79}">
      <dsp:nvSpPr>
        <dsp:cNvPr id="0" name=""/>
        <dsp:cNvSpPr/>
      </dsp:nvSpPr>
      <dsp:spPr>
        <a:xfrm rot="9294">
          <a:off x="1852795" y="595460"/>
          <a:ext cx="368963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294">
        <a:off x="1852795" y="595460"/>
        <a:ext cx="368963" cy="345374"/>
      </dsp:txXfrm>
    </dsp:sp>
    <dsp:sp modelId="{6453F1E3-4866-43DF-9451-C9818F57C999}">
      <dsp:nvSpPr>
        <dsp:cNvPr id="0" name=""/>
        <dsp:cNvSpPr/>
      </dsp:nvSpPr>
      <dsp:spPr>
        <a:xfrm>
          <a:off x="2374911" y="510388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510388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1032091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1 638 516,6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1032091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598552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598552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510388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510388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1032091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2 491 420,1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1032091"/>
        <a:ext cx="1387207" cy="806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344720" y="344720"/>
          <a:ext cx="3024335" cy="2334894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 на обеспечение деятельности (оказание услуг) муниципальных учреждений (сады)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344720" y="344720"/>
        <a:ext cx="3024335" cy="2334894"/>
      </dsp:txXfrm>
    </dsp:sp>
    <dsp:sp modelId="{4A06B229-C4C8-4C64-B60B-8EC650029064}">
      <dsp:nvSpPr>
        <dsp:cNvPr id="0" name=""/>
        <dsp:cNvSpPr/>
      </dsp:nvSpPr>
      <dsp:spPr>
        <a:xfrm rot="16200000">
          <a:off x="2636966" y="-98103"/>
          <a:ext cx="3024335" cy="3220542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636966" y="-98103"/>
        <a:ext cx="3024335" cy="322054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294457" y="294457"/>
          <a:ext cx="3024335" cy="2435421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294457" y="294457"/>
        <a:ext cx="3024335" cy="2435421"/>
      </dsp:txXfrm>
    </dsp:sp>
    <dsp:sp modelId="{4A06B229-C4C8-4C64-B60B-8EC650029064}">
      <dsp:nvSpPr>
        <dsp:cNvPr id="0" name=""/>
        <dsp:cNvSpPr/>
      </dsp:nvSpPr>
      <dsp:spPr>
        <a:xfrm rot="16200000">
          <a:off x="2727597" y="-79520"/>
          <a:ext cx="3024335" cy="3183376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727597" y="-79520"/>
        <a:ext cx="3024335" cy="318337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06452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6452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430648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181 963,7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834485"/>
        <a:ext cx="1387207" cy="806400"/>
      </dsp:txXfrm>
    </dsp:sp>
    <dsp:sp modelId="{E52CA826-C8AC-4E80-B5CF-C380F07E4E79}">
      <dsp:nvSpPr>
        <dsp:cNvPr id="0" name=""/>
        <dsp:cNvSpPr/>
      </dsp:nvSpPr>
      <dsp:spPr>
        <a:xfrm rot="9294">
          <a:off x="1852795" y="397855"/>
          <a:ext cx="368963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294">
        <a:off x="1852795" y="397855"/>
        <a:ext cx="368963" cy="345374"/>
      </dsp:txXfrm>
    </dsp:sp>
    <dsp:sp modelId="{6453F1E3-4866-43DF-9451-C9818F57C999}">
      <dsp:nvSpPr>
        <dsp:cNvPr id="0" name=""/>
        <dsp:cNvSpPr/>
      </dsp:nvSpPr>
      <dsp:spPr>
        <a:xfrm>
          <a:off x="2374911" y="312783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12783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834485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00947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00947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312783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12783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834485"/>
        <a:ext cx="1387207" cy="8064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042" y="0"/>
          <a:ext cx="2182735" cy="6911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042" y="0"/>
        <a:ext cx="2182735" cy="460800"/>
      </dsp:txXfrm>
    </dsp:sp>
    <dsp:sp modelId="{37098FC8-DA80-490C-8584-B4BA00C4298E}">
      <dsp:nvSpPr>
        <dsp:cNvPr id="0" name=""/>
        <dsp:cNvSpPr/>
      </dsp:nvSpPr>
      <dsp:spPr>
        <a:xfrm>
          <a:off x="752136" y="589281"/>
          <a:ext cx="1776353" cy="714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36" y="589281"/>
        <a:ext cx="1776353" cy="714092"/>
      </dsp:txXfrm>
    </dsp:sp>
    <dsp:sp modelId="{E52CA826-C8AC-4E80-B5CF-C380F07E4E79}">
      <dsp:nvSpPr>
        <dsp:cNvPr id="0" name=""/>
        <dsp:cNvSpPr/>
      </dsp:nvSpPr>
      <dsp:spPr>
        <a:xfrm rot="21707">
          <a:off x="2859144" y="59403"/>
          <a:ext cx="383534" cy="36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707">
        <a:off x="2859144" y="59403"/>
        <a:ext cx="383534" cy="363102"/>
      </dsp:txXfrm>
    </dsp:sp>
    <dsp:sp modelId="{6453F1E3-4866-43DF-9451-C9818F57C999}">
      <dsp:nvSpPr>
        <dsp:cNvPr id="0" name=""/>
        <dsp:cNvSpPr/>
      </dsp:nvSpPr>
      <dsp:spPr>
        <a:xfrm>
          <a:off x="3597251" y="19739"/>
          <a:ext cx="1816621" cy="6911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7251" y="19739"/>
        <a:ext cx="1816621" cy="460800"/>
      </dsp:txXfrm>
    </dsp:sp>
    <dsp:sp modelId="{705997ED-CA94-40FC-BD2C-4B7E4C812304}">
      <dsp:nvSpPr>
        <dsp:cNvPr id="0" name=""/>
        <dsp:cNvSpPr/>
      </dsp:nvSpPr>
      <dsp:spPr>
        <a:xfrm>
          <a:off x="4344553" y="574317"/>
          <a:ext cx="1412262" cy="73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256 537,5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4553" y="574317"/>
        <a:ext cx="1412262" cy="73404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06452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6452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576069" y="864096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17 371,8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69" y="864096"/>
        <a:ext cx="1387207" cy="806400"/>
      </dsp:txXfrm>
    </dsp:sp>
    <dsp:sp modelId="{E52CA826-C8AC-4E80-B5CF-C380F07E4E79}">
      <dsp:nvSpPr>
        <dsp:cNvPr id="0" name=""/>
        <dsp:cNvSpPr/>
      </dsp:nvSpPr>
      <dsp:spPr>
        <a:xfrm rot="9294">
          <a:off x="1800216" y="397855"/>
          <a:ext cx="47412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294">
        <a:off x="1800216" y="397855"/>
        <a:ext cx="474121" cy="345374"/>
      </dsp:txXfrm>
    </dsp:sp>
    <dsp:sp modelId="{6453F1E3-4866-43DF-9451-C9818F57C999}">
      <dsp:nvSpPr>
        <dsp:cNvPr id="0" name=""/>
        <dsp:cNvSpPr/>
      </dsp:nvSpPr>
      <dsp:spPr>
        <a:xfrm>
          <a:off x="2374911" y="312783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12783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17 087,3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834485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04457" y="400947"/>
          <a:ext cx="51581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04457" y="400947"/>
        <a:ext cx="515812" cy="345374"/>
      </dsp:txXfrm>
    </dsp:sp>
    <dsp:sp modelId="{0D1195A0-6A99-4107-A8F6-D85912CC4EBC}">
      <dsp:nvSpPr>
        <dsp:cNvPr id="0" name=""/>
        <dsp:cNvSpPr/>
      </dsp:nvSpPr>
      <dsp:spPr>
        <a:xfrm>
          <a:off x="4715784" y="312783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12783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17 024,3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834485"/>
        <a:ext cx="1387207" cy="8064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72007" y="288031"/>
          <a:ext cx="1678757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7" y="288031"/>
        <a:ext cx="1678757" cy="521702"/>
      </dsp:txXfrm>
    </dsp:sp>
    <dsp:sp modelId="{37098FC8-DA80-490C-8584-B4BA00C4298E}">
      <dsp:nvSpPr>
        <dsp:cNvPr id="0" name=""/>
        <dsp:cNvSpPr/>
      </dsp:nvSpPr>
      <dsp:spPr>
        <a:xfrm>
          <a:off x="430648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98 040,6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834485"/>
        <a:ext cx="1387207" cy="806400"/>
      </dsp:txXfrm>
    </dsp:sp>
    <dsp:sp modelId="{E52CA826-C8AC-4E80-B5CF-C380F07E4E79}">
      <dsp:nvSpPr>
        <dsp:cNvPr id="0" name=""/>
        <dsp:cNvSpPr/>
      </dsp:nvSpPr>
      <dsp:spPr>
        <a:xfrm rot="37490">
          <a:off x="1832809" y="388854"/>
          <a:ext cx="47878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7490">
        <a:off x="1832809" y="388854"/>
        <a:ext cx="478782" cy="345374"/>
      </dsp:txXfrm>
    </dsp:sp>
    <dsp:sp modelId="{6453F1E3-4866-43DF-9451-C9818F57C999}">
      <dsp:nvSpPr>
        <dsp:cNvPr id="0" name=""/>
        <dsp:cNvSpPr/>
      </dsp:nvSpPr>
      <dsp:spPr>
        <a:xfrm>
          <a:off x="2374911" y="312783"/>
          <a:ext cx="1612171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12783"/>
        <a:ext cx="1612171" cy="521702"/>
      </dsp:txXfrm>
    </dsp:sp>
    <dsp:sp modelId="{705997ED-CA94-40FC-BD2C-4B7E4C812304}">
      <dsp:nvSpPr>
        <dsp:cNvPr id="0" name=""/>
        <dsp:cNvSpPr/>
      </dsp:nvSpPr>
      <dsp:spPr>
        <a:xfrm>
          <a:off x="2771520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84 872,5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834485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16216" y="400947"/>
          <a:ext cx="492296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16216" y="400947"/>
        <a:ext cx="492296" cy="345374"/>
      </dsp:txXfrm>
    </dsp:sp>
    <dsp:sp modelId="{0D1195A0-6A99-4107-A8F6-D85912CC4EBC}">
      <dsp:nvSpPr>
        <dsp:cNvPr id="0" name=""/>
        <dsp:cNvSpPr/>
      </dsp:nvSpPr>
      <dsp:spPr>
        <a:xfrm>
          <a:off x="4715784" y="312783"/>
          <a:ext cx="1675954" cy="7825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12783"/>
        <a:ext cx="1675954" cy="521702"/>
      </dsp:txXfrm>
    </dsp:sp>
    <dsp:sp modelId="{292A6501-1DC9-4CC7-B5BC-B6ED0836D250}">
      <dsp:nvSpPr>
        <dsp:cNvPr id="0" name=""/>
        <dsp:cNvSpPr/>
      </dsp:nvSpPr>
      <dsp:spPr>
        <a:xfrm>
          <a:off x="5144284" y="83448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86 910,0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834485"/>
        <a:ext cx="1387207" cy="8064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87412"/>
          <a:ext cx="1717474" cy="51422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7412"/>
        <a:ext cx="1717474" cy="342816"/>
      </dsp:txXfrm>
    </dsp:sp>
    <dsp:sp modelId="{37098FC8-DA80-490C-8584-B4BA00C4298E}">
      <dsp:nvSpPr>
        <dsp:cNvPr id="0" name=""/>
        <dsp:cNvSpPr/>
      </dsp:nvSpPr>
      <dsp:spPr>
        <a:xfrm>
          <a:off x="747117" y="840984"/>
          <a:ext cx="1487283" cy="715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57 421,6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117" y="840984"/>
        <a:ext cx="1487283" cy="715486"/>
      </dsp:txXfrm>
    </dsp:sp>
    <dsp:sp modelId="{E52CA826-C8AC-4E80-B5CF-C380F07E4E79}">
      <dsp:nvSpPr>
        <dsp:cNvPr id="0" name=""/>
        <dsp:cNvSpPr/>
      </dsp:nvSpPr>
      <dsp:spPr>
        <a:xfrm rot="21600000">
          <a:off x="2304257" y="456586"/>
          <a:ext cx="921413" cy="409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600000">
        <a:off x="2304257" y="456586"/>
        <a:ext cx="921413" cy="409986"/>
      </dsp:txXfrm>
    </dsp:sp>
    <dsp:sp modelId="{6453F1E3-4866-43DF-9451-C9818F57C999}">
      <dsp:nvSpPr>
        <dsp:cNvPr id="0" name=""/>
        <dsp:cNvSpPr/>
      </dsp:nvSpPr>
      <dsp:spPr>
        <a:xfrm>
          <a:off x="3472338" y="374134"/>
          <a:ext cx="1543389" cy="52369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338" y="374134"/>
        <a:ext cx="1543389" cy="349130"/>
      </dsp:txXfrm>
    </dsp:sp>
    <dsp:sp modelId="{705997ED-CA94-40FC-BD2C-4B7E4C812304}">
      <dsp:nvSpPr>
        <dsp:cNvPr id="0" name=""/>
        <dsp:cNvSpPr/>
      </dsp:nvSpPr>
      <dsp:spPr>
        <a:xfrm>
          <a:off x="4032460" y="805826"/>
          <a:ext cx="1584175" cy="78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66 055,6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2460" y="805826"/>
        <a:ext cx="1584175" cy="785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0" y="864095"/>
          <a:ext cx="8640990" cy="505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64095"/>
        <a:ext cx="8640990" cy="505014"/>
      </dsp:txXfrm>
    </dsp:sp>
    <dsp:sp modelId="{B4AA8905-6930-4616-BD78-6635ADAD17B7}">
      <dsp:nvSpPr>
        <dsp:cNvPr id="0" name=""/>
        <dsp:cNvSpPr/>
      </dsp:nvSpPr>
      <dsp:spPr>
        <a:xfrm>
          <a:off x="504055" y="347196"/>
          <a:ext cx="6149483" cy="474606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347196"/>
        <a:ext cx="6149483" cy="474606"/>
      </dsp:txXfrm>
    </dsp:sp>
    <dsp:sp modelId="{0147CA0D-B333-4C80-BBB8-7ED31F953525}">
      <dsp:nvSpPr>
        <dsp:cNvPr id="0" name=""/>
        <dsp:cNvSpPr/>
      </dsp:nvSpPr>
      <dsp:spPr>
        <a:xfrm>
          <a:off x="0" y="1627770"/>
          <a:ext cx="8784975" cy="1337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7770"/>
        <a:ext cx="8784975" cy="1337757"/>
      </dsp:txXfrm>
    </dsp:sp>
    <dsp:sp modelId="{52238CC5-AC11-4425-B1FF-09FB8913A984}">
      <dsp:nvSpPr>
        <dsp:cNvPr id="0" name=""/>
        <dsp:cNvSpPr/>
      </dsp:nvSpPr>
      <dsp:spPr>
        <a:xfrm>
          <a:off x="576066" y="1340413"/>
          <a:ext cx="6149483" cy="53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66" y="1340413"/>
        <a:ext cx="6149483" cy="531794"/>
      </dsp:txXfrm>
    </dsp:sp>
    <dsp:sp modelId="{3EDDA68D-00D2-42AE-991A-CC6C3857FAE3}">
      <dsp:nvSpPr>
        <dsp:cNvPr id="0" name=""/>
        <dsp:cNvSpPr/>
      </dsp:nvSpPr>
      <dsp:spPr>
        <a:xfrm>
          <a:off x="0" y="3160557"/>
          <a:ext cx="8784975" cy="2528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и сохранение льготного налогообложения (земельный налог, льготы для СОНКО)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местных налоговых льгот (результативность предоставления)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 с 2020 года системы управления налоговыми расходами, исходя из критериев целесообразности и результативности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60557"/>
        <a:ext cx="8784975" cy="2528074"/>
      </dsp:txXfrm>
    </dsp:sp>
    <dsp:sp modelId="{E3D1647C-B7F9-42CD-9EE4-95BC0D38D3C1}">
      <dsp:nvSpPr>
        <dsp:cNvPr id="0" name=""/>
        <dsp:cNvSpPr/>
      </dsp:nvSpPr>
      <dsp:spPr>
        <a:xfrm>
          <a:off x="504055" y="2764032"/>
          <a:ext cx="6149483" cy="611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2764032"/>
        <a:ext cx="6149483" cy="61142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23877"/>
          <a:ext cx="1755822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877"/>
        <a:ext cx="1755822" cy="345600"/>
      </dsp:txXfrm>
    </dsp:sp>
    <dsp:sp modelId="{37098FC8-DA80-490C-8584-B4BA00C4298E}">
      <dsp:nvSpPr>
        <dsp:cNvPr id="0" name=""/>
        <dsp:cNvSpPr/>
      </dsp:nvSpPr>
      <dsp:spPr>
        <a:xfrm>
          <a:off x="450417" y="373671"/>
          <a:ext cx="145088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25 226,1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417" y="373671"/>
        <a:ext cx="1450889" cy="691200"/>
      </dsp:txXfrm>
    </dsp:sp>
    <dsp:sp modelId="{E52CA826-C8AC-4E80-B5CF-C380F07E4E79}">
      <dsp:nvSpPr>
        <dsp:cNvPr id="0" name=""/>
        <dsp:cNvSpPr/>
      </dsp:nvSpPr>
      <dsp:spPr>
        <a:xfrm rot="5887">
          <a:off x="1937850" y="18208"/>
          <a:ext cx="385900" cy="36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887">
        <a:off x="1937850" y="18208"/>
        <a:ext cx="385900" cy="361229"/>
      </dsp:txXfrm>
    </dsp:sp>
    <dsp:sp modelId="{6453F1E3-4866-43DF-9451-C9818F57C999}">
      <dsp:nvSpPr>
        <dsp:cNvPr id="0" name=""/>
        <dsp:cNvSpPr/>
      </dsp:nvSpPr>
      <dsp:spPr>
        <a:xfrm>
          <a:off x="2483934" y="28071"/>
          <a:ext cx="1686179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3934" y="28071"/>
        <a:ext cx="1686179" cy="345600"/>
      </dsp:txXfrm>
    </dsp:sp>
    <dsp:sp modelId="{705997ED-CA94-40FC-BD2C-4B7E4C812304}">
      <dsp:nvSpPr>
        <dsp:cNvPr id="0" name=""/>
        <dsp:cNvSpPr/>
      </dsp:nvSpPr>
      <dsp:spPr>
        <a:xfrm>
          <a:off x="2898750" y="373671"/>
          <a:ext cx="145088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26 030,3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8750" y="373671"/>
        <a:ext cx="1450889" cy="691200"/>
      </dsp:txXfrm>
    </dsp:sp>
    <dsp:sp modelId="{780F94B2-0B9B-4587-A62A-4B214FDD42C5}">
      <dsp:nvSpPr>
        <dsp:cNvPr id="0" name=""/>
        <dsp:cNvSpPr/>
      </dsp:nvSpPr>
      <dsp:spPr>
        <a:xfrm>
          <a:off x="4360652" y="20256"/>
          <a:ext cx="403940" cy="36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360652" y="20256"/>
        <a:ext cx="403940" cy="361229"/>
      </dsp:txXfrm>
    </dsp:sp>
    <dsp:sp modelId="{0D1195A0-6A99-4107-A8F6-D85912CC4EBC}">
      <dsp:nvSpPr>
        <dsp:cNvPr id="0" name=""/>
        <dsp:cNvSpPr/>
      </dsp:nvSpPr>
      <dsp:spPr>
        <a:xfrm>
          <a:off x="4932267" y="28071"/>
          <a:ext cx="1752891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2267" y="28071"/>
        <a:ext cx="1752891" cy="345600"/>
      </dsp:txXfrm>
    </dsp:sp>
    <dsp:sp modelId="{292A6501-1DC9-4CC7-B5BC-B6ED0836D250}">
      <dsp:nvSpPr>
        <dsp:cNvPr id="0" name=""/>
        <dsp:cNvSpPr/>
      </dsp:nvSpPr>
      <dsp:spPr>
        <a:xfrm>
          <a:off x="5380438" y="373671"/>
          <a:ext cx="145088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26 191,3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0438" y="373671"/>
        <a:ext cx="1450889" cy="6912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0"/>
          <a:ext cx="1446905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446905" cy="547200"/>
      </dsp:txXfrm>
    </dsp:sp>
    <dsp:sp modelId="{37098FC8-DA80-490C-8584-B4BA00C4298E}">
      <dsp:nvSpPr>
        <dsp:cNvPr id="0" name=""/>
        <dsp:cNvSpPr/>
      </dsp:nvSpPr>
      <dsp:spPr>
        <a:xfrm>
          <a:off x="248407" y="576059"/>
          <a:ext cx="1594927" cy="686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407" y="576059"/>
        <a:ext cx="1594927" cy="686637"/>
      </dsp:txXfrm>
    </dsp:sp>
    <dsp:sp modelId="{E52CA826-C8AC-4E80-B5CF-C380F07E4E79}">
      <dsp:nvSpPr>
        <dsp:cNvPr id="0" name=""/>
        <dsp:cNvSpPr/>
      </dsp:nvSpPr>
      <dsp:spPr>
        <a:xfrm rot="1459">
          <a:off x="1823715" y="150508"/>
          <a:ext cx="672712" cy="247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459">
        <a:off x="1823715" y="150508"/>
        <a:ext cx="672712" cy="247403"/>
      </dsp:txXfrm>
    </dsp:sp>
    <dsp:sp modelId="{6453F1E3-4866-43DF-9451-C9818F57C999}">
      <dsp:nvSpPr>
        <dsp:cNvPr id="0" name=""/>
        <dsp:cNvSpPr/>
      </dsp:nvSpPr>
      <dsp:spPr>
        <a:xfrm>
          <a:off x="2831693" y="1220"/>
          <a:ext cx="1534353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1693" y="1220"/>
        <a:ext cx="1534353" cy="547200"/>
      </dsp:txXfrm>
    </dsp:sp>
    <dsp:sp modelId="{705997ED-CA94-40FC-BD2C-4B7E4C812304}">
      <dsp:nvSpPr>
        <dsp:cNvPr id="0" name=""/>
        <dsp:cNvSpPr/>
      </dsp:nvSpPr>
      <dsp:spPr>
        <a:xfrm>
          <a:off x="3200752" y="576059"/>
          <a:ext cx="1485531" cy="686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0752" y="576059"/>
        <a:ext cx="1485531" cy="686637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16469" y="46526"/>
          <a:ext cx="1842098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469" y="46526"/>
        <a:ext cx="1842098" cy="403200"/>
      </dsp:txXfrm>
    </dsp:sp>
    <dsp:sp modelId="{37098FC8-DA80-490C-8584-B4BA00C4298E}">
      <dsp:nvSpPr>
        <dsp:cNvPr id="0" name=""/>
        <dsp:cNvSpPr/>
      </dsp:nvSpPr>
      <dsp:spPr>
        <a:xfrm>
          <a:off x="897949" y="561752"/>
          <a:ext cx="1522181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38 343,9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7949" y="561752"/>
        <a:ext cx="1522181" cy="806400"/>
      </dsp:txXfrm>
    </dsp:sp>
    <dsp:sp modelId="{E52CA826-C8AC-4E80-B5CF-C380F07E4E79}">
      <dsp:nvSpPr>
        <dsp:cNvPr id="0" name=""/>
        <dsp:cNvSpPr/>
      </dsp:nvSpPr>
      <dsp:spPr>
        <a:xfrm rot="16885">
          <a:off x="2193687" y="141463"/>
          <a:ext cx="471877" cy="37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885">
        <a:off x="2193687" y="141463"/>
        <a:ext cx="471877" cy="378979"/>
      </dsp:txXfrm>
    </dsp:sp>
    <dsp:sp modelId="{6453F1E3-4866-43DF-9451-C9818F57C999}">
      <dsp:nvSpPr>
        <dsp:cNvPr id="0" name=""/>
        <dsp:cNvSpPr/>
      </dsp:nvSpPr>
      <dsp:spPr>
        <a:xfrm>
          <a:off x="2644677" y="57920"/>
          <a:ext cx="1825278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4677" y="57920"/>
        <a:ext cx="1825278" cy="403200"/>
      </dsp:txXfrm>
    </dsp:sp>
    <dsp:sp modelId="{705997ED-CA94-40FC-BD2C-4B7E4C812304}">
      <dsp:nvSpPr>
        <dsp:cNvPr id="0" name=""/>
        <dsp:cNvSpPr/>
      </dsp:nvSpPr>
      <dsp:spPr>
        <a:xfrm>
          <a:off x="3054965" y="482476"/>
          <a:ext cx="15521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33 193,0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4965" y="482476"/>
        <a:ext cx="1552107" cy="8064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6589" y="0"/>
          <a:ext cx="1555198" cy="80882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89" y="0"/>
        <a:ext cx="1555198" cy="539219"/>
      </dsp:txXfrm>
    </dsp:sp>
    <dsp:sp modelId="{37098FC8-DA80-490C-8584-B4BA00C4298E}">
      <dsp:nvSpPr>
        <dsp:cNvPr id="0" name=""/>
        <dsp:cNvSpPr/>
      </dsp:nvSpPr>
      <dsp:spPr>
        <a:xfrm>
          <a:off x="504058" y="648072"/>
          <a:ext cx="1267293" cy="784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11 879,4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8" y="648072"/>
        <a:ext cx="1267293" cy="784425"/>
      </dsp:txXfrm>
    </dsp:sp>
    <dsp:sp modelId="{E52CA826-C8AC-4E80-B5CF-C380F07E4E79}">
      <dsp:nvSpPr>
        <dsp:cNvPr id="0" name=""/>
        <dsp:cNvSpPr/>
      </dsp:nvSpPr>
      <dsp:spPr>
        <a:xfrm rot="21591296">
          <a:off x="1569450" y="156034"/>
          <a:ext cx="362029" cy="296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1296">
        <a:off x="1569450" y="156034"/>
        <a:ext cx="362029" cy="296758"/>
      </dsp:txXfrm>
    </dsp:sp>
    <dsp:sp modelId="{6453F1E3-4866-43DF-9451-C9818F57C999}">
      <dsp:nvSpPr>
        <dsp:cNvPr id="0" name=""/>
        <dsp:cNvSpPr/>
      </dsp:nvSpPr>
      <dsp:spPr>
        <a:xfrm>
          <a:off x="1933132" y="0"/>
          <a:ext cx="1582938" cy="7942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3132" y="0"/>
        <a:ext cx="1582938" cy="529494"/>
      </dsp:txXfrm>
    </dsp:sp>
    <dsp:sp modelId="{705997ED-CA94-40FC-BD2C-4B7E4C812304}">
      <dsp:nvSpPr>
        <dsp:cNvPr id="0" name=""/>
        <dsp:cNvSpPr/>
      </dsp:nvSpPr>
      <dsp:spPr>
        <a:xfrm>
          <a:off x="2304249" y="648066"/>
          <a:ext cx="1276752" cy="75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249" y="648066"/>
        <a:ext cx="1276752" cy="751276"/>
      </dsp:txXfrm>
    </dsp:sp>
    <dsp:sp modelId="{780F94B2-0B9B-4587-A62A-4B214FDD42C5}">
      <dsp:nvSpPr>
        <dsp:cNvPr id="0" name=""/>
        <dsp:cNvSpPr/>
      </dsp:nvSpPr>
      <dsp:spPr>
        <a:xfrm rot="29533">
          <a:off x="3537176" y="137402"/>
          <a:ext cx="383614" cy="322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9533">
        <a:off x="3537176" y="137402"/>
        <a:ext cx="383614" cy="322078"/>
      </dsp:txXfrm>
    </dsp:sp>
    <dsp:sp modelId="{0D1195A0-6A99-4107-A8F6-D85912CC4EBC}">
      <dsp:nvSpPr>
        <dsp:cNvPr id="0" name=""/>
        <dsp:cNvSpPr/>
      </dsp:nvSpPr>
      <dsp:spPr>
        <a:xfrm>
          <a:off x="3918090" y="3844"/>
          <a:ext cx="1641253" cy="8346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(проект)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8090" y="3844"/>
        <a:ext cx="1641253" cy="556413"/>
      </dsp:txXfrm>
    </dsp:sp>
    <dsp:sp modelId="{292A6501-1DC9-4CC7-B5BC-B6ED0836D250}">
      <dsp:nvSpPr>
        <dsp:cNvPr id="0" name=""/>
        <dsp:cNvSpPr/>
      </dsp:nvSpPr>
      <dsp:spPr>
        <a:xfrm>
          <a:off x="4311247" y="640458"/>
          <a:ext cx="1398975" cy="794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1247" y="640458"/>
        <a:ext cx="1398975" cy="79436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75533" y="0"/>
          <a:ext cx="2187642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533" y="0"/>
        <a:ext cx="2187642" cy="374400"/>
      </dsp:txXfrm>
    </dsp:sp>
    <dsp:sp modelId="{37098FC8-DA80-490C-8584-B4BA00C4298E}">
      <dsp:nvSpPr>
        <dsp:cNvPr id="0" name=""/>
        <dsp:cNvSpPr/>
      </dsp:nvSpPr>
      <dsp:spPr>
        <a:xfrm>
          <a:off x="1066088" y="403326"/>
          <a:ext cx="180771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31 094,0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088" y="403326"/>
        <a:ext cx="1807714" cy="748800"/>
      </dsp:txXfrm>
    </dsp:sp>
    <dsp:sp modelId="{E52CA826-C8AC-4E80-B5CF-C380F07E4E79}">
      <dsp:nvSpPr>
        <dsp:cNvPr id="0" name=""/>
        <dsp:cNvSpPr/>
      </dsp:nvSpPr>
      <dsp:spPr>
        <a:xfrm rot="18578">
          <a:off x="2628602" y="72486"/>
          <a:ext cx="395629" cy="325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578">
        <a:off x="2628602" y="72486"/>
        <a:ext cx="395629" cy="325116"/>
      </dsp:txXfrm>
    </dsp:sp>
    <dsp:sp modelId="{6453F1E3-4866-43DF-9451-C9818F57C999}">
      <dsp:nvSpPr>
        <dsp:cNvPr id="0" name=""/>
        <dsp:cNvSpPr/>
      </dsp:nvSpPr>
      <dsp:spPr>
        <a:xfrm>
          <a:off x="3095259" y="14463"/>
          <a:ext cx="2100871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5259" y="14463"/>
        <a:ext cx="2100871" cy="374400"/>
      </dsp:txXfrm>
    </dsp:sp>
    <dsp:sp modelId="{705997ED-CA94-40FC-BD2C-4B7E4C812304}">
      <dsp:nvSpPr>
        <dsp:cNvPr id="0" name=""/>
        <dsp:cNvSpPr/>
      </dsp:nvSpPr>
      <dsp:spPr>
        <a:xfrm>
          <a:off x="3691415" y="388863"/>
          <a:ext cx="16490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29 200,4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1415" y="388863"/>
        <a:ext cx="1649069" cy="74880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770" y="32799"/>
          <a:ext cx="1505277" cy="64958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770" y="32799"/>
        <a:ext cx="1505277" cy="433057"/>
      </dsp:txXfrm>
    </dsp:sp>
    <dsp:sp modelId="{37098FC8-DA80-490C-8584-B4BA00C4298E}">
      <dsp:nvSpPr>
        <dsp:cNvPr id="0" name=""/>
        <dsp:cNvSpPr/>
      </dsp:nvSpPr>
      <dsp:spPr>
        <a:xfrm>
          <a:off x="735484" y="532934"/>
          <a:ext cx="1371364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17 688,7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484" y="532934"/>
        <a:ext cx="1371364" cy="691200"/>
      </dsp:txXfrm>
    </dsp:sp>
    <dsp:sp modelId="{E52CA826-C8AC-4E80-B5CF-C380F07E4E79}">
      <dsp:nvSpPr>
        <dsp:cNvPr id="0" name=""/>
        <dsp:cNvSpPr/>
      </dsp:nvSpPr>
      <dsp:spPr>
        <a:xfrm rot="46282">
          <a:off x="1818001" y="135665"/>
          <a:ext cx="470739" cy="36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6282">
        <a:off x="1818001" y="135665"/>
        <a:ext cx="470739" cy="367163"/>
      </dsp:txXfrm>
    </dsp:sp>
    <dsp:sp modelId="{6453F1E3-4866-43DF-9451-C9818F57C999}">
      <dsp:nvSpPr>
        <dsp:cNvPr id="0" name=""/>
        <dsp:cNvSpPr/>
      </dsp:nvSpPr>
      <dsp:spPr>
        <a:xfrm>
          <a:off x="2274849" y="63078"/>
          <a:ext cx="1593758" cy="64075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4849" y="63078"/>
        <a:ext cx="1593758" cy="427171"/>
      </dsp:txXfrm>
    </dsp:sp>
    <dsp:sp modelId="{705997ED-CA94-40FC-BD2C-4B7E4C812304}">
      <dsp:nvSpPr>
        <dsp:cNvPr id="0" name=""/>
        <dsp:cNvSpPr/>
      </dsp:nvSpPr>
      <dsp:spPr>
        <a:xfrm>
          <a:off x="2666578" y="469856"/>
          <a:ext cx="137206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578" y="469856"/>
        <a:ext cx="1372063" cy="691200"/>
      </dsp:txXfrm>
    </dsp:sp>
    <dsp:sp modelId="{780F94B2-0B9B-4587-A62A-4B214FDD42C5}">
      <dsp:nvSpPr>
        <dsp:cNvPr id="0" name=""/>
        <dsp:cNvSpPr/>
      </dsp:nvSpPr>
      <dsp:spPr>
        <a:xfrm rot="21555571">
          <a:off x="3899129" y="84735"/>
          <a:ext cx="423806" cy="341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55571">
        <a:off x="3899129" y="84735"/>
        <a:ext cx="423806" cy="341430"/>
      </dsp:txXfrm>
    </dsp:sp>
    <dsp:sp modelId="{0D1195A0-6A99-4107-A8F6-D85912CC4EBC}">
      <dsp:nvSpPr>
        <dsp:cNvPr id="0" name=""/>
        <dsp:cNvSpPr/>
      </dsp:nvSpPr>
      <dsp:spPr>
        <a:xfrm>
          <a:off x="4358301" y="32798"/>
          <a:ext cx="1656813" cy="64959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8301" y="32798"/>
        <a:ext cx="1656813" cy="433060"/>
      </dsp:txXfrm>
    </dsp:sp>
    <dsp:sp modelId="{292A6501-1DC9-4CC7-B5BC-B6ED0836D250}">
      <dsp:nvSpPr>
        <dsp:cNvPr id="0" name=""/>
        <dsp:cNvSpPr/>
      </dsp:nvSpPr>
      <dsp:spPr>
        <a:xfrm>
          <a:off x="4993489" y="472065"/>
          <a:ext cx="141026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17 676,5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3489" y="472065"/>
        <a:ext cx="1410269" cy="6912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23414" y="0"/>
          <a:ext cx="1147139" cy="116434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414" y="0"/>
        <a:ext cx="1147139" cy="776228"/>
      </dsp:txXfrm>
    </dsp:sp>
    <dsp:sp modelId="{37098FC8-DA80-490C-8584-B4BA00C4298E}">
      <dsp:nvSpPr>
        <dsp:cNvPr id="0" name=""/>
        <dsp:cNvSpPr/>
      </dsp:nvSpPr>
      <dsp:spPr>
        <a:xfrm>
          <a:off x="467734" y="877010"/>
          <a:ext cx="1283070" cy="436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48 878,1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734" y="877010"/>
        <a:ext cx="1283070" cy="436985"/>
      </dsp:txXfrm>
    </dsp:sp>
    <dsp:sp modelId="{E52CA826-C8AC-4E80-B5CF-C380F07E4E79}">
      <dsp:nvSpPr>
        <dsp:cNvPr id="0" name=""/>
        <dsp:cNvSpPr/>
      </dsp:nvSpPr>
      <dsp:spPr>
        <a:xfrm rot="84247">
          <a:off x="1442305" y="284128"/>
          <a:ext cx="466309" cy="359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84247">
        <a:off x="1442305" y="284128"/>
        <a:ext cx="466309" cy="359962"/>
      </dsp:txXfrm>
    </dsp:sp>
    <dsp:sp modelId="{6453F1E3-4866-43DF-9451-C9818F57C999}">
      <dsp:nvSpPr>
        <dsp:cNvPr id="0" name=""/>
        <dsp:cNvSpPr/>
      </dsp:nvSpPr>
      <dsp:spPr>
        <a:xfrm>
          <a:off x="1910970" y="0"/>
          <a:ext cx="1195274" cy="128285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970" y="0"/>
        <a:ext cx="1195274" cy="855234"/>
      </dsp:txXfrm>
    </dsp:sp>
    <dsp:sp modelId="{705997ED-CA94-40FC-BD2C-4B7E4C812304}">
      <dsp:nvSpPr>
        <dsp:cNvPr id="0" name=""/>
        <dsp:cNvSpPr/>
      </dsp:nvSpPr>
      <dsp:spPr>
        <a:xfrm>
          <a:off x="2267742" y="933601"/>
          <a:ext cx="1202147" cy="4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20 790,0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7742" y="933601"/>
        <a:ext cx="1202147" cy="460800"/>
      </dsp:txXfrm>
    </dsp:sp>
    <dsp:sp modelId="{780F94B2-0B9B-4587-A62A-4B214FDD42C5}">
      <dsp:nvSpPr>
        <dsp:cNvPr id="0" name=""/>
        <dsp:cNvSpPr/>
      </dsp:nvSpPr>
      <dsp:spPr>
        <a:xfrm rot="31237">
          <a:off x="3125100" y="345523"/>
          <a:ext cx="463190" cy="302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1237">
        <a:off x="3125100" y="345523"/>
        <a:ext cx="463190" cy="302622"/>
      </dsp:txXfrm>
    </dsp:sp>
    <dsp:sp modelId="{0D1195A0-6A99-4107-A8F6-D85912CC4EBC}">
      <dsp:nvSpPr>
        <dsp:cNvPr id="0" name=""/>
        <dsp:cNvSpPr/>
      </dsp:nvSpPr>
      <dsp:spPr>
        <a:xfrm>
          <a:off x="3588441" y="0"/>
          <a:ext cx="1272501" cy="132963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8441" y="0"/>
        <a:ext cx="1272501" cy="886422"/>
      </dsp:txXfrm>
    </dsp:sp>
    <dsp:sp modelId="{292A6501-1DC9-4CC7-B5BC-B6ED0836D250}">
      <dsp:nvSpPr>
        <dsp:cNvPr id="0" name=""/>
        <dsp:cNvSpPr/>
      </dsp:nvSpPr>
      <dsp:spPr>
        <a:xfrm>
          <a:off x="3804120" y="980308"/>
          <a:ext cx="1182989" cy="4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17 676,5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4120" y="980308"/>
        <a:ext cx="1182989" cy="46080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1869" y="590106"/>
          <a:ext cx="1587997" cy="905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69" y="590106"/>
        <a:ext cx="1587997" cy="603866"/>
      </dsp:txXfrm>
    </dsp:sp>
    <dsp:sp modelId="{37098FC8-DA80-490C-8584-B4BA00C4298E}">
      <dsp:nvSpPr>
        <dsp:cNvPr id="0" name=""/>
        <dsp:cNvSpPr/>
      </dsp:nvSpPr>
      <dsp:spPr>
        <a:xfrm>
          <a:off x="765660" y="1115214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59 273,6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660" y="1115214"/>
        <a:ext cx="1312210" cy="748800"/>
      </dsp:txXfrm>
    </dsp:sp>
    <dsp:sp modelId="{E52CA826-C8AC-4E80-B5CF-C380F07E4E79}">
      <dsp:nvSpPr>
        <dsp:cNvPr id="0" name=""/>
        <dsp:cNvSpPr/>
      </dsp:nvSpPr>
      <dsp:spPr>
        <a:xfrm rot="21579212">
          <a:off x="1884869" y="759733"/>
          <a:ext cx="330674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79212">
        <a:off x="1884869" y="759733"/>
        <a:ext cx="330674" cy="326702"/>
      </dsp:txXfrm>
    </dsp:sp>
    <dsp:sp modelId="{6453F1E3-4866-43DF-9451-C9818F57C999}">
      <dsp:nvSpPr>
        <dsp:cNvPr id="0" name=""/>
        <dsp:cNvSpPr/>
      </dsp:nvSpPr>
      <dsp:spPr>
        <a:xfrm>
          <a:off x="2233100" y="585105"/>
          <a:ext cx="1525011" cy="8857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100" y="585105"/>
        <a:ext cx="1525011" cy="590529"/>
      </dsp:txXfrm>
    </dsp:sp>
    <dsp:sp modelId="{705997ED-CA94-40FC-BD2C-4B7E4C812304}">
      <dsp:nvSpPr>
        <dsp:cNvPr id="0" name=""/>
        <dsp:cNvSpPr/>
      </dsp:nvSpPr>
      <dsp:spPr>
        <a:xfrm>
          <a:off x="2678850" y="1162015"/>
          <a:ext cx="119705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60 976,4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850" y="1162015"/>
        <a:ext cx="1197050" cy="748800"/>
      </dsp:txXfrm>
    </dsp:sp>
    <dsp:sp modelId="{780F94B2-0B9B-4587-A62A-4B214FDD42C5}">
      <dsp:nvSpPr>
        <dsp:cNvPr id="0" name=""/>
        <dsp:cNvSpPr/>
      </dsp:nvSpPr>
      <dsp:spPr>
        <a:xfrm rot="13953">
          <a:off x="3752737" y="757968"/>
          <a:ext cx="363140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953">
        <a:off x="3752737" y="757968"/>
        <a:ext cx="363140" cy="326702"/>
      </dsp:txXfrm>
    </dsp:sp>
    <dsp:sp modelId="{0D1195A0-6A99-4107-A8F6-D85912CC4EBC}">
      <dsp:nvSpPr>
        <dsp:cNvPr id="0" name=""/>
        <dsp:cNvSpPr/>
      </dsp:nvSpPr>
      <dsp:spPr>
        <a:xfrm>
          <a:off x="4181772" y="601017"/>
          <a:ext cx="1585347" cy="8621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72" y="601017"/>
        <a:ext cx="1585347" cy="574767"/>
      </dsp:txXfrm>
    </dsp:sp>
    <dsp:sp modelId="{292A6501-1DC9-4CC7-B5BC-B6ED0836D250}">
      <dsp:nvSpPr>
        <dsp:cNvPr id="0" name=""/>
        <dsp:cNvSpPr/>
      </dsp:nvSpPr>
      <dsp:spPr>
        <a:xfrm>
          <a:off x="4808175" y="1156104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60 751,9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175" y="1156104"/>
        <a:ext cx="1312210" cy="7488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94847" y="0"/>
          <a:ext cx="2300151" cy="106050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г.(план)</a:t>
          </a:r>
          <a:endParaRPr lang="ru-RU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847" y="0"/>
        <a:ext cx="2300151" cy="707005"/>
      </dsp:txXfrm>
    </dsp:sp>
    <dsp:sp modelId="{37098FC8-DA80-490C-8584-B4BA00C4298E}">
      <dsp:nvSpPr>
        <dsp:cNvPr id="0" name=""/>
        <dsp:cNvSpPr/>
      </dsp:nvSpPr>
      <dsp:spPr>
        <a:xfrm>
          <a:off x="1110082" y="666696"/>
          <a:ext cx="190068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39 417,0 </a:t>
          </a:r>
          <a:r>
            <a:rPr lang="ru-RU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0082" y="666696"/>
        <a:ext cx="1900684" cy="1094400"/>
      </dsp:txXfrm>
    </dsp:sp>
    <dsp:sp modelId="{E52CA826-C8AC-4E80-B5CF-C380F07E4E79}">
      <dsp:nvSpPr>
        <dsp:cNvPr id="0" name=""/>
        <dsp:cNvSpPr/>
      </dsp:nvSpPr>
      <dsp:spPr>
        <a:xfrm>
          <a:off x="2762310" y="195112"/>
          <a:ext cx="433557" cy="473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62310" y="195112"/>
        <a:ext cx="433557" cy="473215"/>
      </dsp:txXfrm>
    </dsp:sp>
    <dsp:sp modelId="{6453F1E3-4866-43DF-9451-C9818F57C999}">
      <dsp:nvSpPr>
        <dsp:cNvPr id="0" name=""/>
        <dsp:cNvSpPr/>
      </dsp:nvSpPr>
      <dsp:spPr>
        <a:xfrm>
          <a:off x="3235610" y="0"/>
          <a:ext cx="2208918" cy="106050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5610" y="0"/>
        <a:ext cx="2208918" cy="707005"/>
      </dsp:txXfrm>
    </dsp:sp>
    <dsp:sp modelId="{705997ED-CA94-40FC-BD2C-4B7E4C812304}">
      <dsp:nvSpPr>
        <dsp:cNvPr id="0" name=""/>
        <dsp:cNvSpPr/>
      </dsp:nvSpPr>
      <dsp:spPr>
        <a:xfrm>
          <a:off x="3881262" y="742406"/>
          <a:ext cx="173388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43 518,7 </a:t>
          </a:r>
          <a:r>
            <a:rPr lang="ru-RU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1262" y="742406"/>
        <a:ext cx="1733880" cy="109440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52373" y="486352"/>
          <a:ext cx="1452290" cy="109645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373" y="486352"/>
        <a:ext cx="1452290" cy="730968"/>
      </dsp:txXfrm>
    </dsp:sp>
    <dsp:sp modelId="{37098FC8-DA80-490C-8584-B4BA00C4298E}">
      <dsp:nvSpPr>
        <dsp:cNvPr id="0" name=""/>
        <dsp:cNvSpPr/>
      </dsp:nvSpPr>
      <dsp:spPr>
        <a:xfrm>
          <a:off x="677569" y="1036995"/>
          <a:ext cx="1322346" cy="68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430 188,2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569" y="1036995"/>
        <a:ext cx="1322346" cy="682560"/>
      </dsp:txXfrm>
    </dsp:sp>
    <dsp:sp modelId="{E52CA826-C8AC-4E80-B5CF-C380F07E4E79}">
      <dsp:nvSpPr>
        <dsp:cNvPr id="0" name=""/>
        <dsp:cNvSpPr/>
      </dsp:nvSpPr>
      <dsp:spPr>
        <a:xfrm rot="21589705">
          <a:off x="1711850" y="644494"/>
          <a:ext cx="349939" cy="298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9705">
        <a:off x="1711850" y="644494"/>
        <a:ext cx="349939" cy="298783"/>
      </dsp:txXfrm>
    </dsp:sp>
    <dsp:sp modelId="{6453F1E3-4866-43DF-9451-C9818F57C999}">
      <dsp:nvSpPr>
        <dsp:cNvPr id="0" name=""/>
        <dsp:cNvSpPr/>
      </dsp:nvSpPr>
      <dsp:spPr>
        <a:xfrm>
          <a:off x="2107138" y="457034"/>
          <a:ext cx="1394686" cy="11680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7138" y="457034"/>
        <a:ext cx="1394686" cy="778668"/>
      </dsp:txXfrm>
    </dsp:sp>
    <dsp:sp modelId="{705997ED-CA94-40FC-BD2C-4B7E4C812304}">
      <dsp:nvSpPr>
        <dsp:cNvPr id="0" name=""/>
        <dsp:cNvSpPr/>
      </dsp:nvSpPr>
      <dsp:spPr>
        <a:xfrm>
          <a:off x="2379661" y="958597"/>
          <a:ext cx="1306697" cy="680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9661" y="958597"/>
        <a:ext cx="1306697" cy="680479"/>
      </dsp:txXfrm>
    </dsp:sp>
    <dsp:sp modelId="{780F94B2-0B9B-4587-A62A-4B214FDD42C5}">
      <dsp:nvSpPr>
        <dsp:cNvPr id="0" name=""/>
        <dsp:cNvSpPr/>
      </dsp:nvSpPr>
      <dsp:spPr>
        <a:xfrm rot="21482028">
          <a:off x="3517540" y="646072"/>
          <a:ext cx="397526" cy="298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482028">
        <a:off x="3517540" y="646072"/>
        <a:ext cx="397526" cy="298783"/>
      </dsp:txXfrm>
    </dsp:sp>
    <dsp:sp modelId="{0D1195A0-6A99-4107-A8F6-D85912CC4EBC}">
      <dsp:nvSpPr>
        <dsp:cNvPr id="0" name=""/>
        <dsp:cNvSpPr/>
      </dsp:nvSpPr>
      <dsp:spPr>
        <a:xfrm>
          <a:off x="4004229" y="419359"/>
          <a:ext cx="1449866" cy="108280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4229" y="419359"/>
        <a:ext cx="1449866" cy="721869"/>
      </dsp:txXfrm>
    </dsp:sp>
    <dsp:sp modelId="{292A6501-1DC9-4CC7-B5BC-B6ED0836D250}">
      <dsp:nvSpPr>
        <dsp:cNvPr id="0" name=""/>
        <dsp:cNvSpPr/>
      </dsp:nvSpPr>
      <dsp:spPr>
        <a:xfrm>
          <a:off x="4404050" y="936107"/>
          <a:ext cx="1200071" cy="686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445 881,3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4050" y="936107"/>
        <a:ext cx="1200071" cy="686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E68DA-D5E1-4591-A0EF-DC1C4418DDF2}">
      <dsp:nvSpPr>
        <dsp:cNvPr id="0" name=""/>
        <dsp:cNvSpPr/>
      </dsp:nvSpPr>
      <dsp:spPr>
        <a:xfrm>
          <a:off x="216023" y="252029"/>
          <a:ext cx="2497374" cy="131153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1.Реализация портфелей проектов через систему МП города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3" y="252029"/>
        <a:ext cx="2497374" cy="1311530"/>
      </dsp:txXfrm>
    </dsp:sp>
    <dsp:sp modelId="{8E16A457-DE8B-47AE-A4BD-617C8CF3F6FF}">
      <dsp:nvSpPr>
        <dsp:cNvPr id="0" name=""/>
        <dsp:cNvSpPr/>
      </dsp:nvSpPr>
      <dsp:spPr>
        <a:xfrm rot="10711689">
          <a:off x="1300243" y="1608723"/>
          <a:ext cx="375440" cy="408057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D890-6572-4035-9438-14AF9D08A194}">
      <dsp:nvSpPr>
        <dsp:cNvPr id="0" name=""/>
        <dsp:cNvSpPr/>
      </dsp:nvSpPr>
      <dsp:spPr>
        <a:xfrm>
          <a:off x="216027" y="2052227"/>
          <a:ext cx="2591066" cy="13578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2.Совершенствование управления муниципальным имуществом и сетью учреждений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7" y="2052227"/>
        <a:ext cx="2591066" cy="1357862"/>
      </dsp:txXfrm>
    </dsp:sp>
    <dsp:sp modelId="{78862474-D6FE-45AB-ABFA-952E59E5F955}">
      <dsp:nvSpPr>
        <dsp:cNvPr id="0" name=""/>
        <dsp:cNvSpPr/>
      </dsp:nvSpPr>
      <dsp:spPr>
        <a:xfrm rot="10842887">
          <a:off x="1312786" y="3456251"/>
          <a:ext cx="375440" cy="32186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5290-9B68-42CA-BA18-1118A32DA9EF}">
      <dsp:nvSpPr>
        <dsp:cNvPr id="0" name=""/>
        <dsp:cNvSpPr/>
      </dsp:nvSpPr>
      <dsp:spPr>
        <a:xfrm>
          <a:off x="367874" y="3814564"/>
          <a:ext cx="2244559" cy="126493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3.Развитие конкурентной модели оказания </a:t>
          </a:r>
          <a:r>
            <a:rPr lang="ru-RU" sz="13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мун.услуг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874" y="3814564"/>
        <a:ext cx="2244559" cy="1264935"/>
      </dsp:txXfrm>
    </dsp:sp>
    <dsp:sp modelId="{B7EC0E50-5F4C-4580-B40F-2D17203CD0E8}">
      <dsp:nvSpPr>
        <dsp:cNvPr id="0" name=""/>
        <dsp:cNvSpPr/>
      </dsp:nvSpPr>
      <dsp:spPr>
        <a:xfrm rot="5496554">
          <a:off x="2854409" y="4256174"/>
          <a:ext cx="375440" cy="468918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A2BA-0E3F-4AB7-95CF-BCA1172C41A7}">
      <dsp:nvSpPr>
        <dsp:cNvPr id="0" name=""/>
        <dsp:cNvSpPr/>
      </dsp:nvSpPr>
      <dsp:spPr>
        <a:xfrm>
          <a:off x="3461788" y="3958727"/>
          <a:ext cx="2259877" cy="115088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4.Инвентаризация расходных полномочий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1788" y="3958727"/>
        <a:ext cx="2259877" cy="1150880"/>
      </dsp:txXfrm>
    </dsp:sp>
    <dsp:sp modelId="{339947C4-9F30-4F98-ABAF-8D863129AD7B}">
      <dsp:nvSpPr>
        <dsp:cNvPr id="0" name=""/>
        <dsp:cNvSpPr/>
      </dsp:nvSpPr>
      <dsp:spPr>
        <a:xfrm rot="21543961">
          <a:off x="4391809" y="3610992"/>
          <a:ext cx="375440" cy="349897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0C9A-E8D4-45B0-BB50-7A0DDED23CA6}">
      <dsp:nvSpPr>
        <dsp:cNvPr id="0" name=""/>
        <dsp:cNvSpPr/>
      </dsp:nvSpPr>
      <dsp:spPr>
        <a:xfrm>
          <a:off x="3213928" y="2012554"/>
          <a:ext cx="2699634" cy="16103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5.Совершенствование технологий и процедур планирования,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исполнения расходов бюджета города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928" y="2012554"/>
        <a:ext cx="2699634" cy="1610334"/>
      </dsp:txXfrm>
    </dsp:sp>
    <dsp:sp modelId="{BB4102C3-548C-4B39-BFF7-B8116F08A5A1}">
      <dsp:nvSpPr>
        <dsp:cNvPr id="0" name=""/>
        <dsp:cNvSpPr/>
      </dsp:nvSpPr>
      <dsp:spPr>
        <a:xfrm rot="21451709">
          <a:off x="4376631" y="1647284"/>
          <a:ext cx="375440" cy="367568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1114-E8C3-461A-9AA0-CF8BDB04A428}">
      <dsp:nvSpPr>
        <dsp:cNvPr id="0" name=""/>
        <dsp:cNvSpPr/>
      </dsp:nvSpPr>
      <dsp:spPr>
        <a:xfrm>
          <a:off x="3157809" y="135418"/>
          <a:ext cx="2647396" cy="155403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6.Совершенствование механизмов мониторинга и контроля реализации муниципальных программ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809" y="135418"/>
        <a:ext cx="2647396" cy="1554033"/>
      </dsp:txXfrm>
    </dsp:sp>
    <dsp:sp modelId="{1ABA9C13-18B9-4D07-9385-725E3F4B245E}">
      <dsp:nvSpPr>
        <dsp:cNvPr id="0" name=""/>
        <dsp:cNvSpPr/>
      </dsp:nvSpPr>
      <dsp:spPr>
        <a:xfrm rot="5466890">
          <a:off x="5840354" y="738736"/>
          <a:ext cx="375440" cy="407590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35DA9-84AD-4A00-BE85-C83F0B8EB903}">
      <dsp:nvSpPr>
        <dsp:cNvPr id="0" name=""/>
        <dsp:cNvSpPr/>
      </dsp:nvSpPr>
      <dsp:spPr>
        <a:xfrm>
          <a:off x="6241313" y="216689"/>
          <a:ext cx="2487322" cy="1508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7.Обеспечение открытости бюджетного процесса и вовлечение граждан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1313" y="216689"/>
        <a:ext cx="2487322" cy="1508385"/>
      </dsp:txXfrm>
    </dsp:sp>
    <dsp:sp modelId="{675ED169-73E1-4777-A7DB-D223EF533F97}">
      <dsp:nvSpPr>
        <dsp:cNvPr id="0" name=""/>
        <dsp:cNvSpPr/>
      </dsp:nvSpPr>
      <dsp:spPr>
        <a:xfrm rot="10859980">
          <a:off x="7276061" y="1731986"/>
          <a:ext cx="438300" cy="376749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38E8-7B2E-4EAF-AA68-4AAD8C88E9CE}">
      <dsp:nvSpPr>
        <dsp:cNvPr id="0" name=""/>
        <dsp:cNvSpPr/>
      </dsp:nvSpPr>
      <dsp:spPr>
        <a:xfrm>
          <a:off x="6313392" y="2090783"/>
          <a:ext cx="2435791" cy="1513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Реализация проектов через механизм инициативного бюджетирования 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3392" y="2090783"/>
        <a:ext cx="2435791" cy="1513924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400853" y="83488"/>
          <a:ext cx="1139361" cy="125705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853" y="83488"/>
        <a:ext cx="1139361" cy="838035"/>
      </dsp:txXfrm>
    </dsp:sp>
    <dsp:sp modelId="{37098FC8-DA80-490C-8584-B4BA00C4298E}">
      <dsp:nvSpPr>
        <dsp:cNvPr id="0" name=""/>
        <dsp:cNvSpPr/>
      </dsp:nvSpPr>
      <dsp:spPr>
        <a:xfrm>
          <a:off x="474914" y="805663"/>
          <a:ext cx="1232597" cy="46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190 566,4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914" y="805663"/>
        <a:ext cx="1232597" cy="469343"/>
      </dsp:txXfrm>
    </dsp:sp>
    <dsp:sp modelId="{E52CA826-C8AC-4E80-B5CF-C380F07E4E79}">
      <dsp:nvSpPr>
        <dsp:cNvPr id="0" name=""/>
        <dsp:cNvSpPr/>
      </dsp:nvSpPr>
      <dsp:spPr>
        <a:xfrm rot="125622">
          <a:off x="1572121" y="466461"/>
          <a:ext cx="330094" cy="234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25622">
        <a:off x="1572121" y="466461"/>
        <a:ext cx="330094" cy="234403"/>
      </dsp:txXfrm>
    </dsp:sp>
    <dsp:sp modelId="{6453F1E3-4866-43DF-9451-C9818F57C999}">
      <dsp:nvSpPr>
        <dsp:cNvPr id="0" name=""/>
        <dsp:cNvSpPr/>
      </dsp:nvSpPr>
      <dsp:spPr>
        <a:xfrm>
          <a:off x="1969835" y="146647"/>
          <a:ext cx="1094170" cy="123717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9835" y="146647"/>
        <a:ext cx="1094170" cy="824783"/>
      </dsp:txXfrm>
    </dsp:sp>
    <dsp:sp modelId="{705997ED-CA94-40FC-BD2C-4B7E4C812304}">
      <dsp:nvSpPr>
        <dsp:cNvPr id="0" name=""/>
        <dsp:cNvSpPr/>
      </dsp:nvSpPr>
      <dsp:spPr>
        <a:xfrm>
          <a:off x="2155717" y="870406"/>
          <a:ext cx="1159518" cy="4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223 784,9 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5717" y="870406"/>
        <a:ext cx="1159518" cy="460800"/>
      </dsp:txXfrm>
    </dsp:sp>
    <dsp:sp modelId="{780F94B2-0B9B-4587-A62A-4B214FDD42C5}">
      <dsp:nvSpPr>
        <dsp:cNvPr id="0" name=""/>
        <dsp:cNvSpPr/>
      </dsp:nvSpPr>
      <dsp:spPr>
        <a:xfrm rot="21492200">
          <a:off x="3135321" y="452116"/>
          <a:ext cx="353511" cy="248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92200">
        <a:off x="3135321" y="452116"/>
        <a:ext cx="353511" cy="248725"/>
      </dsp:txXfrm>
    </dsp:sp>
    <dsp:sp modelId="{0D1195A0-6A99-4107-A8F6-D85912CC4EBC}">
      <dsp:nvSpPr>
        <dsp:cNvPr id="0" name=""/>
        <dsp:cNvSpPr/>
      </dsp:nvSpPr>
      <dsp:spPr>
        <a:xfrm>
          <a:off x="3579094" y="85160"/>
          <a:ext cx="1137459" cy="126816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9094" y="85160"/>
        <a:ext cx="1137459" cy="845442"/>
      </dsp:txXfrm>
    </dsp:sp>
    <dsp:sp modelId="{292A6501-1DC9-4CC7-B5BC-B6ED0836D250}">
      <dsp:nvSpPr>
        <dsp:cNvPr id="0" name=""/>
        <dsp:cNvSpPr/>
      </dsp:nvSpPr>
      <dsp:spPr>
        <a:xfrm>
          <a:off x="3582328" y="901989"/>
          <a:ext cx="1277703" cy="434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173 887,1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2328" y="901989"/>
        <a:ext cx="1277703" cy="434764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0"/>
          <a:ext cx="2360789" cy="8205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г. (план)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2360789" cy="547028"/>
      </dsp:txXfrm>
    </dsp:sp>
    <dsp:sp modelId="{37098FC8-DA80-490C-8584-B4BA00C4298E}">
      <dsp:nvSpPr>
        <dsp:cNvPr id="0" name=""/>
        <dsp:cNvSpPr/>
      </dsp:nvSpPr>
      <dsp:spPr>
        <a:xfrm>
          <a:off x="936110" y="434020"/>
          <a:ext cx="1649052" cy="77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75 242,2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6110" y="434020"/>
        <a:ext cx="1649052" cy="77220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579660" y="32470"/>
          <a:ext cx="5757046" cy="1080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9660" y="32470"/>
        <a:ext cx="4810325" cy="1080124"/>
      </dsp:txXfrm>
    </dsp:sp>
    <dsp:sp modelId="{C0C62BB4-20F6-4903-B04F-13B7A004B5F0}">
      <dsp:nvSpPr>
        <dsp:cNvPr id="0" name=""/>
        <dsp:cNvSpPr/>
      </dsp:nvSpPr>
      <dsp:spPr>
        <a:xfrm>
          <a:off x="1224166" y="1300088"/>
          <a:ext cx="6196305" cy="1209457"/>
        </a:xfrm>
        <a:prstGeom prst="roundRect">
          <a:avLst>
            <a:gd name="adj" fmla="val 10000"/>
          </a:avLst>
        </a:prstGeom>
        <a:solidFill>
          <a:srgbClr val="FF86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24166" y="1300088"/>
        <a:ext cx="4423536" cy="1209457"/>
      </dsp:txXfrm>
    </dsp:sp>
    <dsp:sp modelId="{EE12E059-3261-4907-A4E3-4F74B9EED3BE}">
      <dsp:nvSpPr>
        <dsp:cNvPr id="0" name=""/>
        <dsp:cNvSpPr/>
      </dsp:nvSpPr>
      <dsp:spPr>
        <a:xfrm rot="5400000">
          <a:off x="5829084" y="640187"/>
          <a:ext cx="1173610" cy="735868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829084" y="640187"/>
        <a:ext cx="1173610" cy="7358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555D4-0FC9-4D3A-AF3F-1D80400A6AA1}">
      <dsp:nvSpPr>
        <dsp:cNvPr id="0" name=""/>
        <dsp:cNvSpPr/>
      </dsp:nvSpPr>
      <dsp:spPr>
        <a:xfrm>
          <a:off x="0" y="1984"/>
          <a:ext cx="8064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CE2C-F88C-446E-BB3E-2612AF5209B0}">
      <dsp:nvSpPr>
        <dsp:cNvPr id="0" name=""/>
        <dsp:cNvSpPr/>
      </dsp:nvSpPr>
      <dsp:spPr>
        <a:xfrm>
          <a:off x="0" y="1984"/>
          <a:ext cx="2639798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84"/>
        <a:ext cx="2639798" cy="4060031"/>
      </dsp:txXfrm>
    </dsp:sp>
    <dsp:sp modelId="{817EF5D7-66D2-4D63-A681-838E988E626F}">
      <dsp:nvSpPr>
        <dsp:cNvPr id="0" name=""/>
        <dsp:cNvSpPr/>
      </dsp:nvSpPr>
      <dsp:spPr>
        <a:xfrm>
          <a:off x="2741515" y="117758"/>
          <a:ext cx="5323185" cy="119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741515" y="117758"/>
        <a:ext cx="5323185" cy="1190183"/>
      </dsp:txXfrm>
    </dsp:sp>
    <dsp:sp modelId="{0E609039-7591-45B6-9FE8-0BEF28ACCF56}">
      <dsp:nvSpPr>
        <dsp:cNvPr id="0" name=""/>
        <dsp:cNvSpPr/>
      </dsp:nvSpPr>
      <dsp:spPr>
        <a:xfrm>
          <a:off x="2639993" y="1128181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0387-A252-43E1-9A91-6F37584AB079}">
      <dsp:nvSpPr>
        <dsp:cNvPr id="0" name=""/>
        <dsp:cNvSpPr/>
      </dsp:nvSpPr>
      <dsp:spPr>
        <a:xfrm>
          <a:off x="2736298" y="793880"/>
          <a:ext cx="5323185" cy="1265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298" y="793880"/>
        <a:ext cx="5323185" cy="1265506"/>
      </dsp:txXfrm>
    </dsp:sp>
    <dsp:sp modelId="{05B32665-3197-4710-AF2E-C35C062EB3C5}">
      <dsp:nvSpPr>
        <dsp:cNvPr id="0" name=""/>
        <dsp:cNvSpPr/>
      </dsp:nvSpPr>
      <dsp:spPr>
        <a:xfrm>
          <a:off x="2639798" y="2689222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91E4-AA8A-469E-B0B5-8D5EFBA4F6D9}">
      <dsp:nvSpPr>
        <dsp:cNvPr id="0" name=""/>
        <dsp:cNvSpPr/>
      </dsp:nvSpPr>
      <dsp:spPr>
        <a:xfrm>
          <a:off x="2736298" y="1951762"/>
          <a:ext cx="5323185" cy="114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298" y="1951762"/>
        <a:ext cx="5323185" cy="1141233"/>
      </dsp:txXfrm>
    </dsp:sp>
    <dsp:sp modelId="{6362A048-FE60-4D5A-A8B5-DF70F7B929AF}">
      <dsp:nvSpPr>
        <dsp:cNvPr id="0" name=""/>
        <dsp:cNvSpPr/>
      </dsp:nvSpPr>
      <dsp:spPr>
        <a:xfrm>
          <a:off x="2639798" y="3946230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03535" y="288033"/>
          <a:ext cx="7647940" cy="700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3535" y="288033"/>
        <a:ext cx="7647940" cy="700005"/>
      </dsp:txXfrm>
    </dsp:sp>
    <dsp:sp modelId="{32BC95AD-130D-4F42-992A-90577A2B854D}">
      <dsp:nvSpPr>
        <dsp:cNvPr id="0" name=""/>
        <dsp:cNvSpPr/>
      </dsp:nvSpPr>
      <dsp:spPr>
        <a:xfrm>
          <a:off x="152334" y="203125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952624" y="1275587"/>
          <a:ext cx="7183402" cy="689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1275587"/>
        <a:ext cx="7183402" cy="689185"/>
      </dsp:txXfrm>
    </dsp:sp>
    <dsp:sp modelId="{AA0A30C3-70AB-4663-B8D4-0B48B5ACEF5B}">
      <dsp:nvSpPr>
        <dsp:cNvPr id="0" name=""/>
        <dsp:cNvSpPr/>
      </dsp:nvSpPr>
      <dsp:spPr>
        <a:xfrm>
          <a:off x="553519" y="1205572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1095200" y="2268148"/>
          <a:ext cx="7040827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95200" y="2268148"/>
        <a:ext cx="7040827" cy="648279"/>
      </dsp:txXfrm>
    </dsp:sp>
    <dsp:sp modelId="{B42D2D37-E89C-42D0-9B1C-61CEBBEC4D4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952624" y="3240256"/>
          <a:ext cx="7183402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3240256"/>
        <a:ext cx="7183402" cy="648279"/>
      </dsp:txXfrm>
    </dsp:sp>
    <dsp:sp modelId="{12DCE72B-21C9-4FA7-BBE4-598F7F7A1E0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3CB56-2E56-4E1E-9E52-72FEA77CAC7C}">
      <dsp:nvSpPr>
        <dsp:cNvPr id="0" name=""/>
        <dsp:cNvSpPr/>
      </dsp:nvSpPr>
      <dsp:spPr>
        <a:xfrm>
          <a:off x="488086" y="4174637"/>
          <a:ext cx="7647940" cy="7237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086" y="4174637"/>
        <a:ext cx="7647940" cy="723732"/>
      </dsp:txXfrm>
    </dsp:sp>
    <dsp:sp modelId="{DB5C4923-41F5-4BC1-93F4-63D96570576F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158BC-503C-4BBD-8B18-088488815A08}">
      <dsp:nvSpPr>
        <dsp:cNvPr id="0" name=""/>
        <dsp:cNvSpPr/>
      </dsp:nvSpPr>
      <dsp:spPr>
        <a:xfrm>
          <a:off x="704938" y="161165"/>
          <a:ext cx="1573261" cy="7296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938" y="161165"/>
        <a:ext cx="1573261" cy="486428"/>
      </dsp:txXfrm>
    </dsp:sp>
    <dsp:sp modelId="{75204CB1-FE4F-4C2A-8333-22C7D5CB32B3}">
      <dsp:nvSpPr>
        <dsp:cNvPr id="0" name=""/>
        <dsp:cNvSpPr/>
      </dsp:nvSpPr>
      <dsp:spPr>
        <a:xfrm>
          <a:off x="1120065" y="758641"/>
          <a:ext cx="1299507" cy="459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2 895 415,0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0065" y="758641"/>
        <a:ext cx="1299507" cy="459890"/>
      </dsp:txXfrm>
    </dsp:sp>
    <dsp:sp modelId="{314313B7-49C0-4949-93E3-24D0E9E63A80}">
      <dsp:nvSpPr>
        <dsp:cNvPr id="0" name=""/>
        <dsp:cNvSpPr/>
      </dsp:nvSpPr>
      <dsp:spPr>
        <a:xfrm rot="21588163">
          <a:off x="2232928" y="288716"/>
          <a:ext cx="397857" cy="39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8163">
        <a:off x="2232928" y="288716"/>
        <a:ext cx="397857" cy="395786"/>
      </dsp:txXfrm>
    </dsp:sp>
    <dsp:sp modelId="{8CB2C503-0F48-4DDD-9C6A-5380FCB383AE}">
      <dsp:nvSpPr>
        <dsp:cNvPr id="0" name=""/>
        <dsp:cNvSpPr/>
      </dsp:nvSpPr>
      <dsp:spPr>
        <a:xfrm>
          <a:off x="2674401" y="164712"/>
          <a:ext cx="1494797" cy="69906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(проект)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401" y="164712"/>
        <a:ext cx="1494797" cy="466042"/>
      </dsp:txXfrm>
    </dsp:sp>
    <dsp:sp modelId="{0315C781-3235-4022-B129-542ECE2FC49E}">
      <dsp:nvSpPr>
        <dsp:cNvPr id="0" name=""/>
        <dsp:cNvSpPr/>
      </dsp:nvSpPr>
      <dsp:spPr>
        <a:xfrm>
          <a:off x="3096870" y="748847"/>
          <a:ext cx="1299507" cy="46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6870" y="748847"/>
        <a:ext cx="1299507" cy="461455"/>
      </dsp:txXfrm>
    </dsp:sp>
    <dsp:sp modelId="{23E57B46-7E43-47BE-8B04-A0501B50C572}">
      <dsp:nvSpPr>
        <dsp:cNvPr id="0" name=""/>
        <dsp:cNvSpPr/>
      </dsp:nvSpPr>
      <dsp:spPr>
        <a:xfrm rot="21581135">
          <a:off x="4135999" y="313673"/>
          <a:ext cx="472520" cy="38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1135">
        <a:off x="4135999" y="313673"/>
        <a:ext cx="472520" cy="384672"/>
      </dsp:txXfrm>
    </dsp:sp>
    <dsp:sp modelId="{CC92AEEA-4857-43BC-903C-1B7B3A2B2A14}">
      <dsp:nvSpPr>
        <dsp:cNvPr id="0" name=""/>
        <dsp:cNvSpPr/>
      </dsp:nvSpPr>
      <dsp:spPr>
        <a:xfrm>
          <a:off x="4575900" y="144014"/>
          <a:ext cx="1520099" cy="7296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(проект)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5900" y="144014"/>
        <a:ext cx="1520099" cy="486428"/>
      </dsp:txXfrm>
    </dsp:sp>
    <dsp:sp modelId="{AD616675-B367-46C7-867A-6744A14C09E4}">
      <dsp:nvSpPr>
        <dsp:cNvPr id="0" name=""/>
        <dsp:cNvSpPr/>
      </dsp:nvSpPr>
      <dsp:spPr>
        <a:xfrm>
          <a:off x="4796492" y="774602"/>
          <a:ext cx="1299507" cy="42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3 023 699,0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6492" y="774602"/>
        <a:ext cx="1299507" cy="4279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B6C68-AE3A-4C20-BB12-73CCB8195BEE}">
      <dsp:nvSpPr>
        <dsp:cNvPr id="0" name=""/>
        <dsp:cNvSpPr/>
      </dsp:nvSpPr>
      <dsp:spPr>
        <a:xfrm>
          <a:off x="1251224" y="0"/>
          <a:ext cx="2651720" cy="280831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75,6%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9887" y="140415"/>
        <a:ext cx="994395" cy="280831"/>
      </dsp:txXfrm>
    </dsp:sp>
    <dsp:sp modelId="{BE40398E-A414-4670-B637-6E62AD8B409F}">
      <dsp:nvSpPr>
        <dsp:cNvPr id="0" name=""/>
        <dsp:cNvSpPr/>
      </dsp:nvSpPr>
      <dsp:spPr>
        <a:xfrm>
          <a:off x="1446122" y="577313"/>
          <a:ext cx="2355317" cy="223099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15,7%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5916" y="705595"/>
        <a:ext cx="1015730" cy="256564"/>
      </dsp:txXfrm>
    </dsp:sp>
    <dsp:sp modelId="{94606ECE-1E5B-4DD8-A2A9-EA4E2B14A996}">
      <dsp:nvSpPr>
        <dsp:cNvPr id="0" name=""/>
        <dsp:cNvSpPr/>
      </dsp:nvSpPr>
      <dsp:spPr>
        <a:xfrm>
          <a:off x="1637603" y="1170883"/>
          <a:ext cx="1838158" cy="163742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6,6%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1059" y="1283866"/>
        <a:ext cx="951246" cy="225965"/>
      </dsp:txXfrm>
    </dsp:sp>
    <dsp:sp modelId="{CE6EE2E2-2320-4655-A877-3D5F180D822C}">
      <dsp:nvSpPr>
        <dsp:cNvPr id="0" name=""/>
        <dsp:cNvSpPr/>
      </dsp:nvSpPr>
      <dsp:spPr>
        <a:xfrm>
          <a:off x="1892899" y="1659451"/>
          <a:ext cx="1416912" cy="11320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1,4%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8789" y="1761337"/>
        <a:ext cx="765132" cy="203771"/>
      </dsp:txXfrm>
    </dsp:sp>
    <dsp:sp modelId="{495B4669-2862-439E-8B41-083342C78466}">
      <dsp:nvSpPr>
        <dsp:cNvPr id="0" name=""/>
        <dsp:cNvSpPr/>
      </dsp:nvSpPr>
      <dsp:spPr>
        <a:xfrm>
          <a:off x="2148205" y="2142449"/>
          <a:ext cx="932707" cy="66586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797" y="2308915"/>
        <a:ext cx="659524" cy="3329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83D6-88D4-45D6-B981-E734635C0FD3}">
      <dsp:nvSpPr>
        <dsp:cNvPr id="0" name=""/>
        <dsp:cNvSpPr/>
      </dsp:nvSpPr>
      <dsp:spPr>
        <a:xfrm>
          <a:off x="296497" y="0"/>
          <a:ext cx="3063237" cy="273630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79,3%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875" y="136815"/>
        <a:ext cx="856481" cy="410445"/>
      </dsp:txXfrm>
    </dsp:sp>
    <dsp:sp modelId="{191FBA37-43FD-469D-9FBF-D35118F2C608}">
      <dsp:nvSpPr>
        <dsp:cNvPr id="0" name=""/>
        <dsp:cNvSpPr/>
      </dsp:nvSpPr>
      <dsp:spPr>
        <a:xfrm>
          <a:off x="582878" y="741472"/>
          <a:ext cx="2248453" cy="199483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ЕН на вмененный доход  14,6%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4188" y="861162"/>
        <a:ext cx="785834" cy="359069"/>
      </dsp:txXfrm>
    </dsp:sp>
    <dsp:sp modelId="{F1786167-BBEB-4366-BC3A-089906713B56}">
      <dsp:nvSpPr>
        <dsp:cNvPr id="0" name=""/>
        <dsp:cNvSpPr/>
      </dsp:nvSpPr>
      <dsp:spPr>
        <a:xfrm>
          <a:off x="1012448" y="1339721"/>
          <a:ext cx="1503495" cy="139658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6,1%</a:t>
          </a: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3881" y="1444465"/>
        <a:ext cx="700628" cy="314230"/>
      </dsp:txXfrm>
    </dsp:sp>
    <dsp:sp modelId="{E42549A0-18BD-41C5-A999-1741AAF4C248}">
      <dsp:nvSpPr>
        <dsp:cNvPr id="0" name=""/>
        <dsp:cNvSpPr/>
      </dsp:nvSpPr>
      <dsp:spPr>
        <a:xfrm>
          <a:off x="1227234" y="2102718"/>
          <a:ext cx="1094521" cy="63358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налог 0,001%</a:t>
          </a: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7523" y="2261114"/>
        <a:ext cx="773943" cy="3167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A3BE-EA8F-4D28-A918-55FAF4D2CDA8}">
      <dsp:nvSpPr>
        <dsp:cNvPr id="0" name=""/>
        <dsp:cNvSpPr/>
      </dsp:nvSpPr>
      <dsp:spPr>
        <a:xfrm>
          <a:off x="1194279" y="0"/>
          <a:ext cx="2654220" cy="244827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96,0%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4656" y="183620"/>
        <a:ext cx="1393465" cy="416206"/>
      </dsp:txXfrm>
    </dsp:sp>
    <dsp:sp modelId="{FA04F2D9-51A1-4DA9-BEED-A5C391E0EE03}">
      <dsp:nvSpPr>
        <dsp:cNvPr id="0" name=""/>
        <dsp:cNvSpPr/>
      </dsp:nvSpPr>
      <dsp:spPr>
        <a:xfrm>
          <a:off x="1618589" y="1508594"/>
          <a:ext cx="1836204" cy="8632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4,0%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95" y="1724403"/>
        <a:ext cx="1298392" cy="431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0.06688</cdr:x>
      <cdr:y>0.03511</cdr:y>
    </cdr:from>
    <cdr:to>
      <cdr:x>1</cdr:x>
      <cdr:y>0.18252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11560" y="188640"/>
          <a:ext cx="8532440" cy="79208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1600" b="1" dirty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Основные характеристики бюджета городского округа город Урай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за 2018 год, план на 2019 год и проект бюджета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на 2020 год и на плановый период 2021 и 2022 годы, 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тыс.рублей</a:t>
          </a:r>
        </a:p>
        <a:p xmlns:a="http://schemas.openxmlformats.org/drawingml/2006/main">
          <a:pPr algn="ctr"/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0.24886</cdr:x>
      <cdr:y>0</cdr:y>
    </cdr:from>
    <cdr:to>
      <cdr:x>0.35977</cdr:x>
      <cdr:y>0.24853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17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0.28609</cdr:x>
      <cdr:y>0.00123</cdr:y>
    </cdr:from>
    <cdr:to>
      <cdr:x>0.397</cdr:x>
      <cdr:y>0.07902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16133">
          <a:off x="2358671" y="4519"/>
          <a:ext cx="914400" cy="28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0.87148</cdr:x>
      <cdr:y>0.46746</cdr:y>
    </cdr:from>
    <cdr:to>
      <cdr:x>0.91967</cdr:x>
      <cdr:y>0.53938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7812360" y="1872208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72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8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18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698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4079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8793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4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05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2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9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11876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6B39-361D-42E3-B2F2-D52CF7BF34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451A-D080-4C2B-B561-BC66B5D8C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55E5-6BDA-4D9E-BE25-0A462A483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8A80-85AE-417F-BE6C-6CEE57103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1B92-C682-43B4-94C4-2DA52E7D18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18FB-8D20-420C-853B-F710A04B2E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73DB-E081-4486-8B7E-8F18DC9839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9BF-0451-4DE5-956C-68EBDA2EC2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F200-61B3-4431-87CF-90BA01EB16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17F6-E897-4B1E-BC05-171AE88ECC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1852-F860-41B0-881B-517542F1C1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F78A-7038-4273-A7A4-F1D58BBE97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7DCCA-B8BA-40D0-B8AE-954E81EFFE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hyperlink" Target="http://uray.ru/investicionnye-predlozhenija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ray.ru/municipalnye-programm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12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10" Type="http://schemas.openxmlformats.org/officeDocument/2006/relationships/image" Target="../media/image4.png"/><Relationship Id="rId4" Type="http://schemas.openxmlformats.org/officeDocument/2006/relationships/image" Target="../media/image31.jpeg"/><Relationship Id="rId9" Type="http://schemas.microsoft.com/office/2007/relationships/diagramDrawing" Target="../diagrams/drawing3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diagramLayout" Target="../diagrams/layout3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file:///\\adms4\home1$\ennssv\My_Documents\&#1044;&#1054;&#1050;&#1059;&#1052;&#1045;&#1053;&#1058;&#1067;\&#1054;&#1073;&#1088;&#1072;&#1097;&#1077;&#1085;&#1080;&#1103;%20&#1075;&#1088;&#1072;&#1078;&#1076;&#1072;&#1085;\2013\100%20&#1087;&#1088;&#1077;&#1076;&#1083;&#1086;&#1078;&#1077;&#1085;&#1080;&#1081;%20&#1074;%20&#1085;&#1072;&#1088;&#1086;&#1076;&#1085;&#1099;&#1081;%20&#1073;&#1102;&#1076;&#1078;&#1077;&#1090;\&#1058;&#1040;&#1041;&#1051;&#1048;&#1063;&#1050;&#1040;%20&#1053;&#1040;%20&#1071;&#1065;&#1048;&#1050;_budget@uray.ru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www.uray.ru/document/84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2367"/>
                    </a14:imgEffect>
                    <a14:imgEffect>
                      <a14:saturation sat="1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6"/>
            <a:ext cx="10278200" cy="68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9217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Брошюра к проекту решения Думы города Урай </a:t>
            </a:r>
          </a:p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«О бюджете городского округа город Урай на 2020 год и на плановый период 2021 и 2022 годов»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7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4"/>
            <a:ext cx="575742" cy="75654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3501008"/>
            <a:ext cx="3024336" cy="2088232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75% от общего объема расходов населения на потребительские товары и услуги затрачено на услуги связи, жилищно-коммунальные услуги, отдельные виды услуг пассажирского транспорта и бытовых услуг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412776"/>
            <a:ext cx="3024336" cy="19442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потребительском рынке г.Урай функционирует 377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потребительского рынка - предприятия торговли (231), общественного питания (48) и бытового обслуживания населения (98)</a:t>
            </a:r>
            <a:endParaRPr lang="ru-RU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8630898"/>
              </p:ext>
            </p:extLst>
          </p:nvPr>
        </p:nvGraphicFramePr>
        <p:xfrm>
          <a:off x="3707904" y="1124744"/>
          <a:ext cx="51125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9592" y="188912"/>
            <a:ext cx="8244408" cy="647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показатели развития потребительского рынка города Урай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2020-2022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504055" cy="6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99592" y="764704"/>
            <a:ext cx="7776864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Инвестиционный паспорт муниципального образования городской округ город Урай по состоянию на 01.01.2019 (постановление администрации города Урай от 01.04.2018 №726)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2040" y="4797152"/>
            <a:ext cx="3744416" cy="1224136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инвестиционных предложений и кадастр инвестиционных площадок размещены на официальном сайте органов местного самоуправления  города Урай 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http://uray.ru/investicionnye-predlozhenija/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441499"/>
              </p:ext>
            </p:extLst>
          </p:nvPr>
        </p:nvGraphicFramePr>
        <p:xfrm>
          <a:off x="4788024" y="1700809"/>
          <a:ext cx="4212976" cy="2520279"/>
        </p:xfrm>
        <a:graphic>
          <a:graphicData uri="http://schemas.openxmlformats.org/drawingml/2006/table">
            <a:tbl>
              <a:tblPr/>
              <a:tblGrid>
                <a:gridCol w="1224136"/>
                <a:gridCol w="1008112"/>
                <a:gridCol w="720080"/>
                <a:gridCol w="648072"/>
                <a:gridCol w="612576"/>
              </a:tblGrid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</a:t>
                      </a:r>
                      <a:r>
                        <a:rPr lang="ru-RU" sz="1100" b="1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роста, %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1 604,48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1 640,87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предыдущему году</a:t>
                      </a:r>
                      <a:b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616261761"/>
              </p:ext>
            </p:extLst>
          </p:nvPr>
        </p:nvGraphicFramePr>
        <p:xfrm>
          <a:off x="0" y="1628800"/>
          <a:ext cx="46805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44016"/>
            <a:ext cx="846043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 потенциал города Урай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5396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9" y="92734"/>
            <a:ext cx="539899" cy="70944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5536" y="112474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рынка труда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881333"/>
            <a:ext cx="3816424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Урай активно действуют программы по содействию занятости населения города Урай.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725144"/>
            <a:ext cx="3960440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Урайского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занятости населения проводится информационно-разъяснительная работа по вопросам высвобождения рабочих мест, в том числе выездные консультации.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728194"/>
            <a:ext cx="3816424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Продолжена практика заключения договоров «О совместной деятельности по организации общественных работ для временного трудоустройства незанятых трудовой деятельностью и безработных граждан» с предприятиями города.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6247" y="29249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трудовых ресурсов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0115095"/>
              </p:ext>
            </p:extLst>
          </p:nvPr>
        </p:nvGraphicFramePr>
        <p:xfrm>
          <a:off x="5054699" y="3617640"/>
          <a:ext cx="39959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4714243"/>
              </p:ext>
            </p:extLst>
          </p:nvPr>
        </p:nvGraphicFramePr>
        <p:xfrm>
          <a:off x="179512" y="1556792"/>
          <a:ext cx="47525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83568" y="92732"/>
            <a:ext cx="8460432" cy="5999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рынка труда города Урай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81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3"/>
            <a:ext cx="493194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44008" y="5373216"/>
            <a:ext cx="4248472" cy="93610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среднемесячной номинальной начисленной заработной платы работников организаций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11% к 2022 году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5373216"/>
            <a:ext cx="3672408" cy="93610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среднедушевых денежных доходов населения составят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12,6% к 2022 году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35696" y="764704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среднемесячной заработной платы работников организаций, среднедушевых доходов населения, реальных располагаемых доходов населения на период до 2022 года</a:t>
            </a:r>
            <a:endParaRPr kumimoji="0" lang="ru-RU" sz="1200" b="1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0957709"/>
              </p:ext>
            </p:extLst>
          </p:nvPr>
        </p:nvGraphicFramePr>
        <p:xfrm>
          <a:off x="539552" y="1412776"/>
          <a:ext cx="8280920" cy="382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4642" y="130323"/>
            <a:ext cx="8469358" cy="48373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жизни населения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4743773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0509936"/>
              </p:ext>
            </p:extLst>
          </p:nvPr>
        </p:nvGraphicFramePr>
        <p:xfrm>
          <a:off x="0" y="0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3812088"/>
              </p:ext>
            </p:extLst>
          </p:nvPr>
        </p:nvGraphicFramePr>
        <p:xfrm>
          <a:off x="107503" y="5445225"/>
          <a:ext cx="8928994" cy="1296143"/>
        </p:xfrm>
        <a:graphic>
          <a:graphicData uri="http://schemas.openxmlformats.org/drawingml/2006/table">
            <a:tbl>
              <a:tblPr/>
              <a:tblGrid>
                <a:gridCol w="1706903"/>
                <a:gridCol w="1422418"/>
                <a:gridCol w="1493538"/>
                <a:gridCol w="1425814"/>
                <a:gridCol w="1440160"/>
                <a:gridCol w="1440161"/>
              </a:tblGrid>
              <a:tr h="310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 год (отчёт)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3 406 507,3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3 143 629,8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3 023 699,0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3 866 155,6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Расходы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3 427 092,4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2 970 994,9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3 111 498,4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3 955 275,4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Дефицит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профицит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- 20 585,1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- 75 579 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- 86 581,9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- 87 799,4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- 89 119,8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" y="188640"/>
            <a:ext cx="611560" cy="8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93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6470414"/>
              </p:ext>
            </p:extLst>
          </p:nvPr>
        </p:nvGraphicFramePr>
        <p:xfrm>
          <a:off x="179513" y="4869159"/>
          <a:ext cx="8784976" cy="186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1"/>
                <a:gridCol w="2808312"/>
                <a:gridCol w="2808313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2021 год (проект)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2022 год (проект)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ДОХОДЫ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3 023 699,0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3 866 155,6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22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1 027 138,7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1 046 432,6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1 996 560,3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2 819 723,0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3 111 498,4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3 955 275,4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112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ДЕФИЦИТ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- 87 799,4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- 89 119,8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2312876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год (проект)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722590"/>
            <a:ext cx="626368" cy="3924435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бюджета, всего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3 143 629,8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8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бюджета, всего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3 230 211,7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889 181,1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54397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153 843,8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825044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2 100 604,9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868144" y="8007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1 750 479,9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868144" y="124953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365 816,8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868145" y="1698936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177 508,1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868144" y="215405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181 316,8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879721" y="262107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231 557,8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3080736"/>
            <a:ext cx="3240360" cy="7597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34 381,2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832140" y="4349273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340 155,6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56992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86 581,9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лево 25"/>
          <p:cNvSpPr/>
          <p:nvPr/>
        </p:nvSpPr>
        <p:spPr>
          <a:xfrm>
            <a:off x="5832140" y="3864312"/>
            <a:ext cx="3215933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149 099,7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3778" y="0"/>
            <a:ext cx="843022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город Урай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116688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92934" y="1615274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84912" y="1690631"/>
            <a:ext cx="139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2 895 415,0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9" name="Деление 8"/>
          <p:cNvSpPr/>
          <p:nvPr/>
        </p:nvSpPr>
        <p:spPr>
          <a:xfrm>
            <a:off x="2857488" y="1665614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9735" y="1643050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05477" y="1678009"/>
            <a:ext cx="13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40 342 </a:t>
            </a:r>
            <a:r>
              <a:rPr lang="ru-RU" sz="1400" dirty="0" smtClean="0"/>
              <a:t>человек </a:t>
            </a:r>
            <a:endParaRPr lang="ru-RU" sz="1400" dirty="0"/>
          </a:p>
        </p:txBody>
      </p:sp>
      <p:sp>
        <p:nvSpPr>
          <p:cNvPr id="12" name="Равно 11"/>
          <p:cNvSpPr/>
          <p:nvPr/>
        </p:nvSpPr>
        <p:spPr>
          <a:xfrm>
            <a:off x="5491664" y="177725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33060" y="1540931"/>
            <a:ext cx="1927371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62403" y="16515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71 772               </a:t>
            </a:r>
            <a:r>
              <a:rPr lang="ru-RU" sz="1400" dirty="0" smtClean="0"/>
              <a:t>рублей на человека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9330" y="2589030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56628" y="2643182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33059" y="2550957"/>
            <a:ext cx="1927371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ление 18"/>
          <p:cNvSpPr/>
          <p:nvPr/>
        </p:nvSpPr>
        <p:spPr>
          <a:xfrm>
            <a:off x="2848613" y="3672060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863" y="3588060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4566308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49912" y="3634522"/>
            <a:ext cx="1505200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58704" y="4610376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33058" y="3540690"/>
            <a:ext cx="1927373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33058" y="4497367"/>
            <a:ext cx="192737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492724" y="276859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5499387" y="3768728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518278" y="4732712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еление 28"/>
          <p:cNvSpPr/>
          <p:nvPr/>
        </p:nvSpPr>
        <p:spPr>
          <a:xfrm>
            <a:off x="2851788" y="2669572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еление 29"/>
          <p:cNvSpPr/>
          <p:nvPr/>
        </p:nvSpPr>
        <p:spPr>
          <a:xfrm>
            <a:off x="2857488" y="4638886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96812" y="262052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3 143 629,8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086836" y="3654289"/>
            <a:ext cx="141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3 023 699,0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7914" y="4630180"/>
            <a:ext cx="140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3 866 155,6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2036" y="26761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40 420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57880" y="464344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40 500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64884" y="36662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40 462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33790" y="2640048"/>
            <a:ext cx="191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77 774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73552" y="3648326"/>
            <a:ext cx="1838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74 729</a:t>
            </a:r>
          </a:p>
          <a:p>
            <a:pPr algn="ctr"/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027" y="4608319"/>
            <a:ext cx="1932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95 461</a:t>
            </a:r>
            <a:endParaRPr lang="ru-RU" dirty="0"/>
          </a:p>
          <a:p>
            <a:pPr algn="ctr"/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7" y="1821094"/>
            <a:ext cx="968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2019год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4954" y="2786807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2020 </a:t>
            </a:r>
            <a:r>
              <a:rPr lang="ru-RU" sz="1600" b="1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9614" y="3786190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2021 </a:t>
            </a:r>
            <a:r>
              <a:rPr lang="ru-RU" sz="1600" b="1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954" y="4750052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2022 </a:t>
            </a:r>
            <a:r>
              <a:rPr lang="ru-RU" sz="1600" b="1" dirty="0"/>
              <a:t>год</a:t>
            </a:r>
          </a:p>
        </p:txBody>
      </p:sp>
      <p:pic>
        <p:nvPicPr>
          <p:cNvPr id="43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748548" y="164221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Доходы бюджета городского округа город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1 жителя города в год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882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00166" y="1470485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8130" y="1567938"/>
            <a:ext cx="14029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2 970 994,9</a:t>
            </a:r>
          </a:p>
          <a:p>
            <a:pPr algn="ctr"/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9" name="Деление 8"/>
          <p:cNvSpPr/>
          <p:nvPr/>
        </p:nvSpPr>
        <p:spPr>
          <a:xfrm>
            <a:off x="3296147" y="1540180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1402" y="1497697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3484" y="1511582"/>
            <a:ext cx="12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40 342 человек </a:t>
            </a:r>
            <a:endParaRPr lang="ru-RU" dirty="0"/>
          </a:p>
        </p:txBody>
      </p:sp>
      <p:sp>
        <p:nvSpPr>
          <p:cNvPr id="12" name="Равно 11"/>
          <p:cNvSpPr/>
          <p:nvPr/>
        </p:nvSpPr>
        <p:spPr>
          <a:xfrm>
            <a:off x="5851614" y="1637163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55379" y="1428736"/>
            <a:ext cx="2016224" cy="760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30538" y="153534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73 645         </a:t>
            </a:r>
            <a:r>
              <a:rPr lang="ru-RU" sz="1200" dirty="0" smtClean="0"/>
              <a:t>рублей на человека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0166" y="2442593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31402" y="2493242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53604" y="2460177"/>
            <a:ext cx="2033238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ление 18"/>
          <p:cNvSpPr/>
          <p:nvPr/>
        </p:nvSpPr>
        <p:spPr>
          <a:xfrm>
            <a:off x="3286116" y="3688376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00166" y="3611238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26541" y="4736662"/>
            <a:ext cx="1626729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83764" y="3648359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02840" y="4775301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50308" y="3559553"/>
            <a:ext cx="203653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48259" y="4711681"/>
            <a:ext cx="201622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857884" y="266076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5857884" y="3786190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857884" y="4927705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еление 28"/>
          <p:cNvSpPr/>
          <p:nvPr/>
        </p:nvSpPr>
        <p:spPr>
          <a:xfrm>
            <a:off x="3286116" y="2521152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еление 29"/>
          <p:cNvSpPr/>
          <p:nvPr/>
        </p:nvSpPr>
        <p:spPr>
          <a:xfrm>
            <a:off x="3296147" y="4812777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21089" y="2486728"/>
            <a:ext cx="138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3 230 211,7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606772" y="3701262"/>
            <a:ext cx="1413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3 111 498,4 </a:t>
            </a:r>
            <a:r>
              <a:rPr lang="ru-RU" sz="1200" dirty="0" err="1" smtClean="0"/>
              <a:t>тыс.рублей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500166" y="4822514"/>
            <a:ext cx="1609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3 955 275,4 </a:t>
            </a:r>
            <a:r>
              <a:rPr lang="ru-RU" sz="1200" dirty="0" err="1" smtClean="0"/>
              <a:t>тыс.рублей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57928" y="2544266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40 420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4227" y="482141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40 500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407091" y="3687350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40 462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12954" y="2541979"/>
            <a:ext cx="191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79 917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69846" y="3687274"/>
            <a:ext cx="1602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76 899</a:t>
            </a:r>
          </a:p>
          <a:p>
            <a:pPr algn="ctr"/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4831384"/>
            <a:ext cx="1932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97 661</a:t>
            </a:r>
            <a:endParaRPr lang="ru-RU" dirty="0"/>
          </a:p>
          <a:p>
            <a:pPr algn="ctr"/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776" y="1661686"/>
            <a:ext cx="117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2019 год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04" y="3804826"/>
            <a:ext cx="1187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219" y="4939042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2022 год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05" y="2643182"/>
            <a:ext cx="1187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2020 год</a:t>
            </a:r>
            <a:endParaRPr lang="ru-RU" sz="1600" b="1" dirty="0"/>
          </a:p>
        </p:txBody>
      </p:sp>
      <p:pic>
        <p:nvPicPr>
          <p:cNvPr id="43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764258" y="166680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Расходы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бюджета городского округа город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1 жителя города в год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905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3797813"/>
              </p:ext>
            </p:extLst>
          </p:nvPr>
        </p:nvGraphicFramePr>
        <p:xfrm>
          <a:off x="-252536" y="2852936"/>
          <a:ext cx="921702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66519857"/>
              </p:ext>
            </p:extLst>
          </p:nvPr>
        </p:nvGraphicFramePr>
        <p:xfrm>
          <a:off x="1043608" y="1196752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12"/>
          <p:cNvGrpSpPr/>
          <p:nvPr/>
        </p:nvGrpSpPr>
        <p:grpSpPr>
          <a:xfrm>
            <a:off x="7164288" y="1556792"/>
            <a:ext cx="432048" cy="432048"/>
            <a:chOff x="3805087" y="227188"/>
            <a:chExt cx="443052" cy="343222"/>
          </a:xfrm>
        </p:grpSpPr>
        <p:sp>
          <p:nvSpPr>
            <p:cNvPr id="14" name="Стрелка вправо 13"/>
            <p:cNvSpPr/>
            <p:nvPr/>
          </p:nvSpPr>
          <p:spPr>
            <a:xfrm rot="13992">
              <a:off x="3805087" y="227188"/>
              <a:ext cx="443052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13992">
              <a:off x="3805087" y="295622"/>
              <a:ext cx="340085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7596335" y="1352051"/>
            <a:ext cx="1524045" cy="726290"/>
            <a:chOff x="4427" y="175810"/>
            <a:chExt cx="1588374" cy="72629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2022г. (</a:t>
              </a:r>
              <a: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25"/>
          <p:cNvGrpSpPr/>
          <p:nvPr/>
        </p:nvGrpSpPr>
        <p:grpSpPr>
          <a:xfrm>
            <a:off x="7818403" y="1948743"/>
            <a:ext cx="1301978" cy="441179"/>
            <a:chOff x="552812" y="681663"/>
            <a:chExt cx="1301978" cy="45989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3 866 155,6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9"/>
          <p:cNvGrpSpPr/>
          <p:nvPr/>
        </p:nvGrpSpPr>
        <p:grpSpPr>
          <a:xfrm>
            <a:off x="0" y="1359095"/>
            <a:ext cx="1476370" cy="726290"/>
            <a:chOff x="4427" y="175810"/>
            <a:chExt cx="1588374" cy="72629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2018г. (отчёт)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32"/>
          <p:cNvGrpSpPr/>
          <p:nvPr/>
        </p:nvGrpSpPr>
        <p:grpSpPr>
          <a:xfrm>
            <a:off x="283405" y="1948743"/>
            <a:ext cx="1301978" cy="459890"/>
            <a:chOff x="552812" y="681663"/>
            <a:chExt cx="1301978" cy="45989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3 354 413,2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35"/>
          <p:cNvGrpSpPr/>
          <p:nvPr/>
        </p:nvGrpSpPr>
        <p:grpSpPr>
          <a:xfrm>
            <a:off x="1476370" y="1484784"/>
            <a:ext cx="368594" cy="407660"/>
            <a:chOff x="2233941" y="363409"/>
            <a:chExt cx="368594" cy="324154"/>
          </a:xfrm>
        </p:grpSpPr>
        <p:sp>
          <p:nvSpPr>
            <p:cNvPr id="37" name="Стрелка вправо 36"/>
            <p:cNvSpPr/>
            <p:nvPr/>
          </p:nvSpPr>
          <p:spPr>
            <a:xfrm rot="36094">
              <a:off x="2233941" y="363409"/>
              <a:ext cx="368594" cy="32415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трелка вправо 4"/>
            <p:cNvSpPr/>
            <p:nvPr/>
          </p:nvSpPr>
          <p:spPr>
            <a:xfrm rot="36094">
              <a:off x="2233944" y="427730"/>
              <a:ext cx="271348" cy="194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48548" y="163576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структура доходов бюджета городского округа город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год, план на 2019 год и проект бюджета на 2020-2022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7812360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100392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72,9%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812360" y="5013176"/>
            <a:ext cx="288032" cy="648072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028384" y="5157192"/>
            <a:ext cx="619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27,1%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6372200" y="3140968"/>
            <a:ext cx="288032" cy="165618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6372200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88224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66,0%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34,0%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Прямая со стрелкой 50"/>
          <p:cNvSpPr/>
          <p:nvPr/>
        </p:nvSpPr>
        <p:spPr>
          <a:xfrm flipV="1">
            <a:off x="6228184" y="4797152"/>
            <a:ext cx="57606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ая со стрелкой 51"/>
          <p:cNvSpPr/>
          <p:nvPr/>
        </p:nvSpPr>
        <p:spPr>
          <a:xfrm flipV="1">
            <a:off x="4788024" y="4725144"/>
            <a:ext cx="43204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3" name="Прямая со стрелкой 52"/>
          <p:cNvSpPr/>
          <p:nvPr/>
        </p:nvSpPr>
        <p:spPr>
          <a:xfrm flipV="1">
            <a:off x="3347864" y="4797152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4" name="Прямая со стрелкой 53"/>
          <p:cNvSpPr/>
          <p:nvPr/>
        </p:nvSpPr>
        <p:spPr>
          <a:xfrm flipV="1">
            <a:off x="1907704" y="4869160"/>
            <a:ext cx="4320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5" name="Правая фигурная скобка 54"/>
          <p:cNvSpPr/>
          <p:nvPr/>
        </p:nvSpPr>
        <p:spPr>
          <a:xfrm>
            <a:off x="1979712" y="3140968"/>
            <a:ext cx="288032" cy="1872208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3419872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4860032" y="3140968"/>
            <a:ext cx="288032" cy="165618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4860032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ая фигурная скобка 58"/>
          <p:cNvSpPr/>
          <p:nvPr/>
        </p:nvSpPr>
        <p:spPr>
          <a:xfrm>
            <a:off x="3419872" y="4941168"/>
            <a:ext cx="288032" cy="72008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1979712" y="5013176"/>
            <a:ext cx="288032" cy="57606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076056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33,2%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76056" y="378904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66,8%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73694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27,5%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35896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72,5%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23728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24,2%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95736" y="393305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75,8%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60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1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Основой формирования собственной доходной базы бюджета города являются налоговые поступления, удельный вес которых в собственных (налоговых и неналоговых) доходах в прогнозном периоде составляет  более 85%. Основная часть налоговых поступлений формируется за счет налога на доходы физических лиц около 76% и налогов на совокупный доход более 15%.</a:t>
            </a:r>
            <a:endParaRPr lang="ru-RU" sz="11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191092" y="2873815"/>
            <a:ext cx="773982" cy="349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208870916"/>
              </p:ext>
            </p:extLst>
          </p:nvPr>
        </p:nvGraphicFramePr>
        <p:xfrm>
          <a:off x="5076056" y="1772816"/>
          <a:ext cx="52319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876256" y="4653136"/>
            <a:ext cx="187220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год,%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077085"/>
              </p:ext>
            </p:extLst>
          </p:nvPr>
        </p:nvGraphicFramePr>
        <p:xfrm>
          <a:off x="80713" y="5373216"/>
          <a:ext cx="9027791" cy="1409700"/>
        </p:xfrm>
        <a:graphic>
          <a:graphicData uri="http://schemas.openxmlformats.org/drawingml/2006/table">
            <a:tbl>
              <a:tblPr/>
              <a:tblGrid>
                <a:gridCol w="2547071"/>
                <a:gridCol w="936104"/>
                <a:gridCol w="936104"/>
                <a:gridCol w="1008112"/>
                <a:gridCol w="1008112"/>
                <a:gridCol w="1008112"/>
                <a:gridCol w="1584176"/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 в общем объеме налоговых доходов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2020 год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481 467,9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493 656,2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672 146,3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653 883,8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669 968,4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11 757,7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11 050,0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12 415,6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130 273,3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127 103,1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139 878,4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142 987,3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145 309,8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27 385,5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28 962,6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58 465,8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59 693,3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61 721,6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5 615,9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6 150,0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6 275,0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6 285,0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6 305,0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30" y="166681"/>
            <a:ext cx="556119" cy="7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-180528" y="1628800"/>
          <a:ext cx="801814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7779" y="113704"/>
            <a:ext cx="8280920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проект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 2021 и 2022 годы,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1770" y="87111"/>
            <a:ext cx="8502230" cy="6272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032"/>
            <a:ext cx="8429652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Документы, на основании которых составляется проект муниципального бюджета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6560628"/>
              </p:ext>
            </p:extLst>
          </p:nvPr>
        </p:nvGraphicFramePr>
        <p:xfrm>
          <a:off x="107504" y="1340768"/>
          <a:ext cx="892899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954832"/>
            <a:ext cx="2571912" cy="1898104"/>
          </a:xfrm>
          <a:prstGeom prst="rect">
            <a:avLst/>
          </a:prstGeom>
        </p:spPr>
      </p:pic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711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98537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430538"/>
              </p:ext>
            </p:extLst>
          </p:nvPr>
        </p:nvGraphicFramePr>
        <p:xfrm>
          <a:off x="251518" y="5085185"/>
          <a:ext cx="8784977" cy="1512169"/>
        </p:xfrm>
        <a:graphic>
          <a:graphicData uri="http://schemas.openxmlformats.org/drawingml/2006/table">
            <a:tbl>
              <a:tblPr/>
              <a:tblGrid>
                <a:gridCol w="4064499"/>
                <a:gridCol w="1337684"/>
                <a:gridCol w="861776"/>
                <a:gridCol w="848914"/>
                <a:gridCol w="836052"/>
                <a:gridCol w="836052"/>
              </a:tblGrid>
              <a:tr h="560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99 769,4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96 300,1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110 936,3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132 406,7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134 534,5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ЕН на вмененный доход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22 317,5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20 440,1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8 088,8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8 500,0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10 578,6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10 773,3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42961705"/>
              </p:ext>
            </p:extLst>
          </p:nvPr>
        </p:nvGraphicFramePr>
        <p:xfrm>
          <a:off x="5724128" y="980728"/>
          <a:ext cx="35283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732240" y="3861048"/>
            <a:ext cx="194421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объеме совокупных налоговых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год,%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94" y="129534"/>
            <a:ext cx="597354" cy="7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216835" y="1484784"/>
          <a:ext cx="6480720" cy="51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8548" y="123779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совокупных доходов в бюджет городского округа город Урай за 2018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проект бюджета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840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211587"/>
              </p:ext>
            </p:extLst>
          </p:nvPr>
        </p:nvGraphicFramePr>
        <p:xfrm>
          <a:off x="214282" y="5157193"/>
          <a:ext cx="8786873" cy="1224543"/>
        </p:xfrm>
        <a:graphic>
          <a:graphicData uri="http://schemas.openxmlformats.org/drawingml/2006/table">
            <a:tbl>
              <a:tblPr/>
              <a:tblGrid>
                <a:gridCol w="2780596"/>
                <a:gridCol w="1341828"/>
                <a:gridCol w="1171398"/>
                <a:gridCol w="1192775"/>
                <a:gridCol w="1150138"/>
                <a:gridCol w="1150138"/>
              </a:tblGrid>
              <a:tr h="425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(отчёт)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c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9 441,3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22 353,4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23 822,3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17 944,2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19 924,8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20 059,9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16 860,0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9" y="142852"/>
            <a:ext cx="578459" cy="7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-180528" y="1268760"/>
          <a:ext cx="9217024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48548" y="142852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 на имущество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проект бюджета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6357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8860518"/>
              </p:ext>
            </p:extLst>
          </p:nvPr>
        </p:nvGraphicFramePr>
        <p:xfrm>
          <a:off x="5148064" y="1412776"/>
          <a:ext cx="50040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60232" y="4149080"/>
            <a:ext cx="223224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Удельный вес налогов в неналоговых доходах на 2020 год,%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90" y="908720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2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долю неналоговых доходов в сумме налоговых и неналоговых поступлений приходится  около 15%. </a:t>
            </a:r>
            <a:endParaRPr lang="ru-RU" sz="12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8208192"/>
              </p:ext>
            </p:extLst>
          </p:nvPr>
        </p:nvGraphicFramePr>
        <p:xfrm>
          <a:off x="100685" y="5157193"/>
          <a:ext cx="8786871" cy="1632763"/>
        </p:xfrm>
        <a:graphic>
          <a:graphicData uri="http://schemas.openxmlformats.org/drawingml/2006/table">
            <a:tbl>
              <a:tblPr/>
              <a:tblGrid>
                <a:gridCol w="2527099"/>
                <a:gridCol w="1008112"/>
                <a:gridCol w="922428"/>
                <a:gridCol w="975465"/>
                <a:gridCol w="1006130"/>
                <a:gridCol w="1006130"/>
                <a:gridCol w="1341507"/>
              </a:tblGrid>
              <a:tr h="578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(проект)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(проект)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общем объеме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неналоговых доходов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2020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год, 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 продажи имущества, находящегося в муниципальной собственности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136 619,6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147 651,7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144 276,0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143 114,2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неналоговые доходы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18 601,7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6 192,1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6 194,4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6 194,7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48" y="206678"/>
            <a:ext cx="576612" cy="7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-396552" y="1412776"/>
          <a:ext cx="8352928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48548" y="206678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неналоговых доходов в бюджет городского округа город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проект бюджета на 2020 год и на плановый период 2021 и 2022 годов,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278066638"/>
              </p:ext>
            </p:extLst>
          </p:nvPr>
        </p:nvGraphicFramePr>
        <p:xfrm>
          <a:off x="5940152" y="836712"/>
          <a:ext cx="3131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6338850"/>
              </p:ext>
            </p:extLst>
          </p:nvPr>
        </p:nvGraphicFramePr>
        <p:xfrm>
          <a:off x="107504" y="4653136"/>
          <a:ext cx="8784978" cy="2103854"/>
        </p:xfrm>
        <a:graphic>
          <a:graphicData uri="http://schemas.openxmlformats.org/drawingml/2006/table">
            <a:tbl>
              <a:tblPr/>
              <a:tblGrid>
                <a:gridCol w="2016225"/>
                <a:gridCol w="1008112"/>
                <a:gridCol w="1259861"/>
                <a:gridCol w="1023092"/>
                <a:gridCol w="983901"/>
                <a:gridCol w="983901"/>
                <a:gridCol w="1509886"/>
              </a:tblGrid>
              <a:tr h="66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(отчёт)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  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 (проект)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 в общем объеме налоговых доходов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МБТ, в том числе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2 542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691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2 099 602,1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2 100 604,9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1 996 560,3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2 819 723,0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499 768,5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531 616,6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427 223,0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348 004,4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362 213,9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736 132,9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240 725,6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176 484,4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163 058,3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967 436,6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1 263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1 323 915,4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1 493 892,7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1 482 474,0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1 487 035,6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42 791,2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3 344,5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3 004,8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3 023,6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3 036,9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037" y="372751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-180528" y="1268760"/>
          <a:ext cx="9217024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29101" y="404664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безвозмездных поступлений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проект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21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271911"/>
              </p:ext>
            </p:extLst>
          </p:nvPr>
        </p:nvGraphicFramePr>
        <p:xfrm>
          <a:off x="179512" y="1052739"/>
          <a:ext cx="8784976" cy="5259328"/>
        </p:xfrm>
        <a:graphic>
          <a:graphicData uri="http://schemas.openxmlformats.org/drawingml/2006/table">
            <a:tbl>
              <a:tblPr/>
              <a:tblGrid>
                <a:gridCol w="5030108"/>
                <a:gridCol w="1242849"/>
                <a:gridCol w="1290825"/>
                <a:gridCol w="1221194"/>
              </a:tblGrid>
              <a:tr h="284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НАЛОГОВЫЕ 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ДОХОДЫ, 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1 043 024,9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1 027 138,7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1 046 432,6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672 146,3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653 883,8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669 968,4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 Акцизы по подакцизным товарам (продукции), производимым на территории Российской Федерации (акцизы на нефтепродукты)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12 415,6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Налоги на совокупный доход всего,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139 878,4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142 987,3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145 309,8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Упрощенная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110 936,3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132 406,7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134 534,5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ЕН на вмененный доход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20 440,1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3.3. Сельскохозяйственный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3.4. Патентная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10 578,6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10 773,3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Налоги на имущество,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58 465,8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59 693,3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61 721,6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 Налог на имущество c физических лиц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21 681,0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22 353,4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23 822,3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Транспортный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17 280,0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19 924,8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20 059,9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20 199,3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Государственная пошлина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6 275,0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6 285,0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6 305,0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отмененные налоги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НАЛОГОВЫХ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889 181,1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876 668,3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897 123,7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31" cy="7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0020" y="17562"/>
            <a:ext cx="8603979" cy="8191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2020 год и на плановый период 2021-2022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доходов (1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141463"/>
              </p:ext>
            </p:extLst>
          </p:nvPr>
        </p:nvGraphicFramePr>
        <p:xfrm>
          <a:off x="323528" y="1052736"/>
          <a:ext cx="8568951" cy="4888031"/>
        </p:xfrm>
        <a:graphic>
          <a:graphicData uri="http://schemas.openxmlformats.org/drawingml/2006/table">
            <a:tbl>
              <a:tblPr/>
              <a:tblGrid>
                <a:gridCol w="5184576"/>
                <a:gridCol w="1207739"/>
                <a:gridCol w="1101548"/>
                <a:gridCol w="107508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 Доходы от использования муниципального имущества,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93 861,6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92 606,3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92 053,4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1. Доходы, получаемые в виде арендной платы за земельные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66 255,0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65 469,8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64 915,4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Доходы от сдачи в аренду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27 173,5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26 703,4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26 704,9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Прочие доходы от использования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Плата за негативное воздействие на окружающую среду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2 446,0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Доходы от оказания услуг и компенсации затрат государства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2 098,4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3.1.Доходы от оказания платных услуг (работ)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3.2.Доходы от компенсации затрат государства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Доходы от продажи материальных и нематериальных активов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53 790,1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51 669,7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51 060,8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Доходы от реализации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30 501,0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30 502,0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30 503,0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Доходы от приватизации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22 673,4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20 561,7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 Доходы от продажи земельных участков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Штрафные санкции, возмещения ущерба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1 647,7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1 653,4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1 658,7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неналоговые доходы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НЕНАЛОГОВЫХ ДОХОДОВ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153 843,8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150 470,4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149 308,9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195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1952" y="0"/>
            <a:ext cx="8562048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2020 год и на плановый период 2021-2022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доходов (2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4777068"/>
              </p:ext>
            </p:extLst>
          </p:nvPr>
        </p:nvGraphicFramePr>
        <p:xfrm>
          <a:off x="179512" y="1124744"/>
          <a:ext cx="8784976" cy="3602221"/>
        </p:xfrm>
        <a:graphic>
          <a:graphicData uri="http://schemas.openxmlformats.org/drawingml/2006/table">
            <a:tbl>
              <a:tblPr/>
              <a:tblGrid>
                <a:gridCol w="5223735"/>
                <a:gridCol w="1205634"/>
                <a:gridCol w="1187637"/>
                <a:gridCol w="1167970"/>
              </a:tblGrid>
              <a:tr h="345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ВСЕГО, В ТОМ ЧИСЛЕ: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2 100 604,9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1 996 560,3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2 819 723,0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427 223,0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348 004,4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362 213,9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176 484,4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163 058,3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967 436,6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полномочий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1 493 892,7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1 482 474,0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1 487 035,6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3 004,8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поступления, в том числе: 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 (в рамках соглашения о сотрудничестве между ПАО "Нефтяная компания "ЛУКОЙЛ" и Правительством ХМАО-Югры)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ДОХОДЫ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 ГОРОДА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3 143 629,8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3 023 699,0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3 866 155,6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0021" y="0"/>
            <a:ext cx="8603979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2020 год и на плановый период 2021-2022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доходов (3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3263595"/>
              </p:ext>
            </p:extLst>
          </p:nvPr>
        </p:nvGraphicFramePr>
        <p:xfrm>
          <a:off x="179512" y="908719"/>
          <a:ext cx="8784976" cy="5544617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288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участие в национальных проектах (программах) в соответствии с Указом Президента Российской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Федерации от 7 мая 2018 года №204 «О национальных целях и стратегических задачах развития Российской Федерации на период до 2024 года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38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повышение оплаты труда работников муниципальных учреждений в результате установления с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 января 2020 года минимального размера оплаты труда (МРОТ) в сумме 26 686,0 рублей в месяц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79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расходов, направляемых на фонд оплаты труда на обеспечение достигнутого уровня целевых показателей средней заработной платы по отдельным категориям работников в соответствии с Указами Президента Российской Федерации от 2012 года (работники муниципальных учреждений культуры - 67 330,5 тыс.рублей, работники муниципальных учреждений дополнительного образования детей - 67 528,6 тыс.рублей)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39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расходов, направляемых на фонд оплаты труда, на индексацию с 1 января 2020 года на 3,8% по иным категориям работников, не подпадающих под действие указов Президента Российской Федерации от 2012 года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(постановление администрации города Урай от 20.09.2019 №2307 "Об индексации фонда оплаты труда муниципальных учреждений города Урай")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0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базы для начисления страховых взносов, индексируемой в соответствии с ежегодными решениями Правительства Российской Федерации</a:t>
                      </a:r>
                      <a:endParaRPr lang="ru-RU" sz="14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8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субсидии на организацию питания обучающихся в общеобразовательных организациях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6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тарифов по коммунальным услугам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00">
                <a:tc>
                  <a:txBody>
                    <a:bodyPr/>
                    <a:lstStyle/>
                    <a:p>
                      <a:pPr marL="0" indent="0" algn="just" fontAlgn="b">
                        <a:buFont typeface="Wingdings" pitchFamily="2" charset="2"/>
                        <a:buChar char="ü"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расходы на содержание вводимого в 2020 году объекта «Крытый каток в городе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88">
                <a:tc>
                  <a:txBody>
                    <a:bodyPr/>
                    <a:lstStyle/>
                    <a:p>
                      <a:pPr marL="0" indent="0" algn="just" fontAlgn="b">
                        <a:buFont typeface="Wingdings" pitchFamily="2" charset="2"/>
                        <a:buChar char="ü"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укрепление МТБ спортивных учреждений - капитальный ремонт кровли здания Дворца спорта "Старт" (2 465,1 кв.м.) и замена покрытия беговой дорожки на стадионе "Нефтяник" (1 939,9 кв.м.)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9817" y="142852"/>
            <a:ext cx="8404183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учтённые в проекте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Урай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232382"/>
              </p:ext>
            </p:extLst>
          </p:nvPr>
        </p:nvGraphicFramePr>
        <p:xfrm>
          <a:off x="107504" y="908721"/>
          <a:ext cx="8928991" cy="5698023"/>
        </p:xfrm>
        <a:graphic>
          <a:graphicData uri="http://schemas.openxmlformats.org/drawingml/2006/table">
            <a:tbl>
              <a:tblPr/>
              <a:tblGrid>
                <a:gridCol w="3312368"/>
                <a:gridCol w="432048"/>
                <a:gridCol w="360040"/>
                <a:gridCol w="1008112"/>
                <a:gridCol w="942546"/>
                <a:gridCol w="917786"/>
                <a:gridCol w="988385"/>
                <a:gridCol w="967706"/>
              </a:tblGrid>
              <a:tr h="378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(отчёт)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РАСХОДОВ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427 092,4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2 970 994,9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3 111 498,4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3 955 275,4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313 998,4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305 574,2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322 928,8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358 784,2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397 769,6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22 809,3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23 937,8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16 931,8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184 547,2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174 945,6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184 712,1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186 042,2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185 742,1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37 235,9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43 955,5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43 354,0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43 388,4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51 032,3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47 439,3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83 735,5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122 053,1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35 875,5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34 381,2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34 657,3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34 590,1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6 683,2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25 252,2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23 827,7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24 559,2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24 720,3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24 684,9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7" y="11234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13062"/>
            <a:ext cx="8501090" cy="57963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бюджетных ассигнований по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разделам 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подразделам классификации расходов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733842"/>
              </p:ext>
            </p:extLst>
          </p:nvPr>
        </p:nvGraphicFramePr>
        <p:xfrm>
          <a:off x="179511" y="836711"/>
          <a:ext cx="8784976" cy="5517583"/>
        </p:xfrm>
        <a:graphic>
          <a:graphicData uri="http://schemas.openxmlformats.org/drawingml/2006/table">
            <a:tbl>
              <a:tblPr/>
              <a:tblGrid>
                <a:gridCol w="3236351"/>
                <a:gridCol w="500055"/>
                <a:gridCol w="491958"/>
                <a:gridCol w="983918"/>
                <a:gridCol w="913638"/>
                <a:gridCol w="913638"/>
                <a:gridCol w="882797"/>
                <a:gridCol w="862621"/>
              </a:tblGrid>
              <a:tr h="42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(отчёт)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234 895,1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226 977,2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231 557,8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159 103,0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146 681,1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7 534,5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8 063,9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35 674,3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435,9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15 637,5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10 331,4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111 379,4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109 985,3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110 391,1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33 326,6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дорожный 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58 686,9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56 995,4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50 506,0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31 889,2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32 309,2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6 773,1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6 304,3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5 842,2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6 092,2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6 092,2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64 837,9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67 565,4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67 340,9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67 609,1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860 961,0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416 601,5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365 816,8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334 149,6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301 582,9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543 111,1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54 483,4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67 982,1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48 374,7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49 313,1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112 182,7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137 795,5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74 271,9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64 655,2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52 766,1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95 318,9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126 708,9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117 014,6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113 876,1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91 967,8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110 348,3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97 613,7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106 548,2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107 243,6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107 535,9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окружающей среды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1 596 695,9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1 645 128,3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1 750 479,9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1 690 442,7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2 538 049,5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601 234,2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599 290,6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686 125,3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683 915,3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683 915,3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653 930,8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695 589,2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784 548,2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769 456,2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1 621 983,6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235 826,3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276 771,0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162 313,5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123 198,5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117 901,8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24 346,4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24 417,3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78 377,2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49 131,1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93 075,6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92 776,6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93 152,7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57722"/>
            <a:ext cx="8501090" cy="6349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бюджетных ассигнований по разделам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подразделам классификации расходов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8" y="47477"/>
            <a:ext cx="558152" cy="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 smtClean="0">
                <a:latin typeface="Arial" pitchFamily="34" charset="0"/>
                <a:cs typeface="Arial" pitchFamily="34" charset="0"/>
              </a:rPr>
              <a:t>Цель бюджетной политики -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69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повышение качества жизни населения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Урай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344955"/>
              </p:ext>
            </p:extLst>
          </p:nvPr>
        </p:nvGraphicFramePr>
        <p:xfrm>
          <a:off x="179512" y="980727"/>
          <a:ext cx="8856984" cy="4612889"/>
        </p:xfrm>
        <a:graphic>
          <a:graphicData uri="http://schemas.openxmlformats.org/drawingml/2006/table">
            <a:tbl>
              <a:tblPr/>
              <a:tblGrid>
                <a:gridCol w="3262880"/>
                <a:gridCol w="481536"/>
                <a:gridCol w="432048"/>
                <a:gridCol w="1008112"/>
                <a:gridCol w="921081"/>
                <a:gridCol w="917108"/>
                <a:gridCol w="964527"/>
                <a:gridCol w="869692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(отчёт)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кинематография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165 654,3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164 813,2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181 316,8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179 619,6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179 600,7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165 403,4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164 536,1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181 022,0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179 306,5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179 269,2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192 564,9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152 885,1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177 508,1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172 394,8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174 432,3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54 109,8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13 488,9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118 446,1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117 406,7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151 178,6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150 032,3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152 069,8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16 052,6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18 470,4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18 318,1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18 318,1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 и спорт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149 099,7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166 171,7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166 108,7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119 167,8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157 723,6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157 723,6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29 931,9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8 385,1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 информации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13 709,0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12 724,6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13 709,0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12 724,6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государственного и муниципального долга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162" y="104868"/>
            <a:ext cx="8501090" cy="659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бюджетных ассигнований по разделам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подразделам классификации расходов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4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97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72" y="286524"/>
            <a:ext cx="8590528" cy="715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5" y="3141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22112" y="193971"/>
            <a:ext cx="635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бюджета городского округа город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отраслевым направлениям за 2018 год на 2019 год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проект бюджета на 2020-2022 годы,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4022122"/>
              </p:ext>
            </p:extLst>
          </p:nvPr>
        </p:nvGraphicFramePr>
        <p:xfrm>
          <a:off x="-21875" y="1791465"/>
          <a:ext cx="6212666" cy="480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55205" y="1484784"/>
            <a:ext cx="263315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прочие отрасли (11,6%)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социальный блок (69,9%)</a:t>
            </a:r>
          </a:p>
          <a:p>
            <a:endParaRPr lang="ru-RU" sz="1200" b="1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</a:rPr>
              <a:t>образование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</a:rPr>
              <a:t>культура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з</a:t>
            </a:r>
            <a:r>
              <a:rPr lang="ru-RU" sz="1200" dirty="0" smtClean="0">
                <a:solidFill>
                  <a:srgbClr val="3333FF"/>
                </a:solidFill>
              </a:rPr>
              <a:t>дравоохранение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с</a:t>
            </a:r>
            <a:r>
              <a:rPr lang="ru-RU" sz="1200" dirty="0" smtClean="0">
                <a:solidFill>
                  <a:srgbClr val="3333FF"/>
                </a:solidFill>
              </a:rPr>
              <a:t>оциальная политика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ф</a:t>
            </a:r>
            <a:r>
              <a:rPr lang="ru-RU" sz="1200" dirty="0" smtClean="0">
                <a:solidFill>
                  <a:srgbClr val="3333FF"/>
                </a:solidFill>
              </a:rPr>
              <a:t>изическая культура</a:t>
            </a:r>
            <a:endParaRPr lang="ru-RU" sz="1200" dirty="0">
              <a:solidFill>
                <a:srgbClr val="3333FF"/>
              </a:solidFill>
            </a:endParaRPr>
          </a:p>
          <a:p>
            <a:endParaRPr lang="ru-RU" sz="1200" b="1" dirty="0" smtClean="0"/>
          </a:p>
          <a:p>
            <a:r>
              <a:rPr lang="ru-RU" sz="1200" b="1" dirty="0" smtClean="0"/>
              <a:t>жилищно-коммунальное </a:t>
            </a:r>
          </a:p>
          <a:p>
            <a:r>
              <a:rPr lang="ru-RU" sz="1200" b="1" dirty="0" smtClean="0"/>
              <a:t>хозяйство (11,3%)</a:t>
            </a:r>
          </a:p>
          <a:p>
            <a:endParaRPr lang="ru-RU" sz="1200" b="1" dirty="0" smtClean="0"/>
          </a:p>
          <a:p>
            <a:r>
              <a:rPr lang="ru-RU" sz="1200" b="1" dirty="0"/>
              <a:t>н</a:t>
            </a:r>
            <a:r>
              <a:rPr lang="ru-RU" sz="1200" b="1" dirty="0" smtClean="0"/>
              <a:t>ациональная экономика (7,2%)</a:t>
            </a:r>
          </a:p>
          <a:p>
            <a:pPr algn="ctr"/>
            <a:endParaRPr lang="ru-RU" sz="1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568319" y="2270117"/>
            <a:ext cx="1091119" cy="122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32714" y="1664804"/>
            <a:ext cx="1027518" cy="71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632714" y="3781697"/>
            <a:ext cx="1026724" cy="122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80598" y="4221089"/>
            <a:ext cx="1078840" cy="106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 rot="16200000">
            <a:off x="7065640" y="1726423"/>
            <a:ext cx="252028" cy="1272897"/>
          </a:xfrm>
          <a:prstGeom prst="rightBrace">
            <a:avLst>
              <a:gd name="adj1" fmla="val 108991"/>
              <a:gd name="adj2" fmla="val 50000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"/>
          <p:cNvGrpSpPr/>
          <p:nvPr/>
        </p:nvGrpSpPr>
        <p:grpSpPr>
          <a:xfrm>
            <a:off x="245258" y="1482158"/>
            <a:ext cx="990076" cy="289157"/>
            <a:chOff x="499930" y="2037898"/>
            <a:chExt cx="1043317" cy="8064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24279" y="2037898"/>
              <a:ext cx="994620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499930" y="2359168"/>
              <a:ext cx="1043317" cy="163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 smtClean="0">
                  <a:latin typeface="Arial" pitchFamily="34" charset="0"/>
                  <a:cs typeface="Arial" pitchFamily="34" charset="0"/>
                </a:rPr>
                <a:t>3 427 092,4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46"/>
          <p:cNvGrpSpPr/>
          <p:nvPr/>
        </p:nvGrpSpPr>
        <p:grpSpPr>
          <a:xfrm>
            <a:off x="4992907" y="1500225"/>
            <a:ext cx="1038240" cy="286688"/>
            <a:chOff x="550473" y="1032094"/>
            <a:chExt cx="1076882" cy="79951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50473" y="1032094"/>
              <a:ext cx="991921" cy="79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 smtClean="0">
                  <a:latin typeface="Arial" pitchFamily="34" charset="0"/>
                  <a:cs typeface="Arial" pitchFamily="34" charset="0"/>
                </a:rPr>
                <a:t>3 955 275,4</a:t>
              </a:r>
              <a:endParaRPr lang="ru-RU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49"/>
          <p:cNvGrpSpPr/>
          <p:nvPr/>
        </p:nvGrpSpPr>
        <p:grpSpPr>
          <a:xfrm>
            <a:off x="3786192" y="1482158"/>
            <a:ext cx="1083032" cy="289157"/>
            <a:chOff x="504014" y="1055626"/>
            <a:chExt cx="1123341" cy="8064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504014" y="1055626"/>
              <a:ext cx="1075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 smtClean="0">
                  <a:latin typeface="Arial" pitchFamily="34" charset="0"/>
                  <a:cs typeface="Arial" pitchFamily="34" charset="0"/>
                </a:rPr>
                <a:t>3 111 498,4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52"/>
          <p:cNvGrpSpPr/>
          <p:nvPr/>
        </p:nvGrpSpPr>
        <p:grpSpPr>
          <a:xfrm>
            <a:off x="2669511" y="1494660"/>
            <a:ext cx="1018577" cy="289157"/>
            <a:chOff x="524033" y="1032091"/>
            <a:chExt cx="1056488" cy="8064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24033" y="1032091"/>
              <a:ext cx="981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50475" y="1306294"/>
              <a:ext cx="1030046" cy="210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 smtClean="0">
                  <a:latin typeface="Arial" pitchFamily="34" charset="0"/>
                  <a:cs typeface="Arial" pitchFamily="34" charset="0"/>
                </a:rPr>
                <a:t>3 230 211,7</a:t>
              </a:r>
              <a:endParaRPr lang="ru-RU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55"/>
          <p:cNvGrpSpPr/>
          <p:nvPr/>
        </p:nvGrpSpPr>
        <p:grpSpPr>
          <a:xfrm>
            <a:off x="1461159" y="1482158"/>
            <a:ext cx="1038239" cy="289157"/>
            <a:chOff x="550474" y="1032091"/>
            <a:chExt cx="1076881" cy="8064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50474" y="1032091"/>
              <a:ext cx="983496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 smtClean="0">
                  <a:latin typeface="Arial" pitchFamily="34" charset="0"/>
                  <a:cs typeface="Arial" pitchFamily="34" charset="0"/>
                </a:rPr>
                <a:t>2 970 994,9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509625" y="4828636"/>
            <a:ext cx="2200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муниципальных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7529273" y="5663076"/>
            <a:ext cx="31539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37037" y="6250384"/>
            <a:ext cx="20998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99,1% от общего объёма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990371"/>
              </p:ext>
            </p:extLst>
          </p:nvPr>
        </p:nvGraphicFramePr>
        <p:xfrm>
          <a:off x="107504" y="870110"/>
          <a:ext cx="8928994" cy="5586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/>
                <a:gridCol w="1296144"/>
                <a:gridCol w="1296144"/>
                <a:gridCol w="1296146"/>
              </a:tblGrid>
              <a:tr h="470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национального проекта / регионального проекта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реализацию национальных (региональных) проектов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583,3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840,5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1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Национальный проект «Культура»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296,7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«Культурная среда»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166,4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024,4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Национальный проект «Образование»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632,4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«Современная школа»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852 632,4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42 631,6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810 000,8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Национальный проект «Жилье и городская среда»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572,3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572,3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197,1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17 572,3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18 197,1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1 864,2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1 819,7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9 582,0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9 582,0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9 990,2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6 126,1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6 126,1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6 387,2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Национальный проект «Малое и среднее предпринимательство и поддержка индивидуальной предпринимательской инициативы»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011,0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011,0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011,0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«Расширение доступа субъектов малого и среднего предпринимательства к финансовым ресурсам, в том числе льготному финансированию»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4 350,2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4 350,2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4 350,2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4 002,2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4 002,2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«Популяризация предпринимательства»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79" y="142852"/>
            <a:ext cx="8377121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город Урай на реализацию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(региональных) проектов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2020-2022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27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831755"/>
              </p:ext>
            </p:extLst>
          </p:nvPr>
        </p:nvGraphicFramePr>
        <p:xfrm>
          <a:off x="179512" y="1772816"/>
          <a:ext cx="8784974" cy="439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3"/>
                <a:gridCol w="1080120"/>
                <a:gridCol w="1080120"/>
                <a:gridCol w="1008111"/>
              </a:tblGrid>
              <a:tr h="436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программы (подпрограммы, мероприятия)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проведение мероприятий в рамках инициативного бюджетирования: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Муниципальная программа «Культура города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на 2017-2021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50,0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50,0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- 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0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 II «Поддержка творческих и социокультурных гражданских инициатив, способствующих самореализации населения. Вовлечение граждан в культурную деятельность»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50,0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50,0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Основное мероприятие «Стимулирование культурного разнообразия в городе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в рамках непрограммных направлений деятельности (организация и проведение мероприятий по развитию художественного образования, реализации библиотечных проектов, на выставочную деятельность, организацию конкурсов музыкального, художественного и хореографического направлений, реализацию социокультурных проектов, проведение общегородских праздничных мероприятий)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50,0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Муниципальная программа «Развитие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на 2019-2030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644,0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619,0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464,0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 I «Создание условий для обеспечения содержания объектов жилищно-коммунального комплекса города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644,0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619,0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464,0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Основное мероприятие «Организация содержания объектов благоустройства»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1111" y="104868"/>
            <a:ext cx="8600141" cy="7318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на проведение мероприятий для реализации которых будет применен механизм инициативного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бюджетирования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2020-2022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908720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Реализация инициативного </a:t>
            </a:r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муниципальном образовании город Урай будет осуществляться в соответствии с постановлением администрации города Урай от 16.08.2019 №2041 «О реализации в городе Урай проектов инициативного </a:t>
            </a:r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335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116632"/>
            <a:ext cx="7668344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2020- 2022 годы,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58404"/>
              </p:ext>
            </p:extLst>
          </p:nvPr>
        </p:nvGraphicFramePr>
        <p:xfrm>
          <a:off x="179512" y="2348880"/>
          <a:ext cx="8784977" cy="4352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9"/>
                <a:gridCol w="1152128"/>
                <a:gridCol w="1152128"/>
                <a:gridCol w="1008112"/>
              </a:tblGrid>
              <a:tr h="2605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5832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0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Муниципальная программа "Развитие образования и молодежной политики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1 664 423,8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1 638 516,6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2 491 420,1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73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Муниципальная программа "Культура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2017-2021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256 258,8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256 537,5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0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Муниципальная программа "Развитие физической культуры, спорта и туризма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181 963,7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158 306,9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158 306,9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88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Муниципальная программа "Поддержка социально ориентированных некоммерческих  организаций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2018 - 2030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17 371,8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17 087,3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17 024,3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763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Муниципальная программа "Улучшение жилищных условий жителей, проживающих на территории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98 040,6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84 872,5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86 910,0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063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Муниципальная программа "Капитальный ремонт и реконструкция систем коммунальной инфраструктуры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2014-2020 годы"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66 056,6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Муниципальная программа "Профилактика правонарушений на территории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11 879,4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11 884,3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11 884,3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7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Муниципальная программа "Защита населения и территории от чрезвычайных ситуаций, совершенствование гражданской обороны и обеспечение первичных мер пожарной безопасности" на 2019-2030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26 030,3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26 191,3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25 956,0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836713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это документ, определяющий: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объёмы используемых финансовых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hlinkClick r:id="rId2"/>
              </a:rPr>
              <a:t>http://uray.ru/municipalnye-programmy/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5134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2130204"/>
              </p:ext>
            </p:extLst>
          </p:nvPr>
        </p:nvGraphicFramePr>
        <p:xfrm>
          <a:off x="185335" y="1052736"/>
          <a:ext cx="8856985" cy="5500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658"/>
                <a:gridCol w="1008112"/>
                <a:gridCol w="1008112"/>
                <a:gridCol w="936103"/>
              </a:tblGrid>
              <a:tr h="257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235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"Охрана окружающей среды в границах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"Развитие малого и среднего предпринимательства, потребительского рынка и сельскохозяйственных товаропроизводителей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29 200,4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"Информационное общество -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16 812,7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16 765,6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17 050,6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"Развитие транспортной системы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33 193,0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«Формирование современной городской среды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 на 2018-2022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20 790,0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17 676,5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18 197,1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22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"Создание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Управление муниципальными финансами в городском округе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период до 2020 года"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43 518,7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446 811,7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445 881,3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447 381,0</a:t>
                      </a: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"Обеспечение градостроительной деятельности на территории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60 976,4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60 751,9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61 020,1</a:t>
                      </a: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17. 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2019-2030 годы"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784,9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173 887,1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136 511,6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 Муниципальная программа "Проектирование и строительство инженерных сетей коммунальной инфраструктуры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2 943,3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2020- 2022 годы,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5338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1770" y="116632"/>
            <a:ext cx="850223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31432"/>
            <a:ext cx="8229600" cy="8681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город Урай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поддержку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детства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2020 и на плановый период 2021 и 2022 годы,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56626"/>
            <a:ext cx="3240360" cy="227257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540004"/>
            <a:ext cx="2880319" cy="1152128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сфере образования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20г.- 1 610 758,2 тыс.рублей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2021г.- 1 585 150,1 тыс.рублей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2022г.- 2 437 677,5 тыс.рублей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540004"/>
            <a:ext cx="2592288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20г.- 82 587,6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2021г.- 77 709,1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2022г.- 77 709,1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379844"/>
            <a:ext cx="2880320" cy="11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20г.- 158 306,9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2021г.- 158 306,9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2022г.- 158 306,9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391335"/>
            <a:ext cx="2736304" cy="12060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соц.защиты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20г.- 80 222,3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2021г.- 80 196,4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2022г.- 80 154,4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5328506"/>
            <a:ext cx="2880320" cy="126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нац.безопасности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правоохранительной деятельности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20г.- 647,9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2021г.- 765,5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2022г.- 751,1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1540004"/>
            <a:ext cx="2971204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жильем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20г.- 42 935,2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2021г.- 46 677,9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2022г.- 48 715,4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319830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20г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- 1 975 458,1 тыс.рублей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- 1 948 805,9 тыс.рублей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2022г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- 2 803 314,4 тыс.рублей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2357896"/>
              </p:ext>
            </p:extLst>
          </p:nvPr>
        </p:nvGraphicFramePr>
        <p:xfrm>
          <a:off x="107505" y="1000810"/>
          <a:ext cx="8856983" cy="47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"/>
                <a:gridCol w="103191"/>
                <a:gridCol w="4217289"/>
                <a:gridCol w="1368152"/>
                <a:gridCol w="1368152"/>
                <a:gridCol w="1440160"/>
              </a:tblGrid>
              <a:tr h="4335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345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1 975 458,1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1 948 805,9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2 803 314,4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</a:tr>
              <a:tr h="2334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532 887,9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509 437,1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551 929,9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</a:tr>
              <a:tr h="2334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1 442 570,2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1 439 368,8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2 251 384,5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</a:tr>
              <a:tr h="436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образования и молодежной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политики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городе Урай" на 2019–2030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1 610 758,2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1 585 150,1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2 437 677,5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39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"Культура города Урай" на 2017-2021 годы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82 587,6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77 709,1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77 709,1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39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физической культуры, спорта и туризма в городе Урай" на 2019-2030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158 306,9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158 306,9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158 306,9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06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"Поддержка социально ориентированных некоммерческих организаций в городе Урай" на 2018-2030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9 892,4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9 886,8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06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«Улучшение жилищных условий жителей, проживающих на территории муниципального образования город Урай» на 2019-2030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42 935,2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46 677,9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48 715,4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583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"Профилактика правонарушений на территории города Урай" на 2018-2030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583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"Совершенствование и развитие муниципального управления в городе Урай" на 2018-2030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70 267,6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70 267,6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4266" y="116632"/>
            <a:ext cx="8502230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средств, направляемых на поддержку семьи и детей в 2020-2022 годах, в разрезе муниципальных программ городского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Урай,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4677" y="66760"/>
            <a:ext cx="8429652" cy="6091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8037"/>
            <a:ext cx="810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образования и молодежной политики в городе </a:t>
            </a:r>
            <a:r>
              <a:rPr lang="ru-RU" sz="1600" b="1" spc="-10" dirty="0" err="1" smtClean="0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b="1" dirty="0">
                <a:solidFill>
                  <a:srgbClr val="3333FF"/>
                </a:solidFill>
              </a:rPr>
              <a:t>и молодежной политики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56793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</a:t>
            </a:r>
            <a:endParaRPr lang="ru-RU" sz="1600" i="1" dirty="0"/>
          </a:p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доступности качественного образования, соответствующего требованиям инновационного развития экономики и современным потребностям общества, а также всестороннего развития и самореализации подростков и </a:t>
            </a:r>
            <a:r>
              <a:rPr lang="ru-RU" sz="1400" dirty="0" smtClean="0"/>
              <a:t>молодежи</a:t>
            </a:r>
            <a:r>
              <a:rPr lang="ru-RU" sz="1400" dirty="0"/>
              <a:t>	</a:t>
            </a:r>
          </a:p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588606"/>
              </p:ext>
            </p:extLst>
          </p:nvPr>
        </p:nvGraphicFramePr>
        <p:xfrm>
          <a:off x="251520" y="2780928"/>
          <a:ext cx="6264697" cy="175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7"/>
              </a:tblGrid>
              <a:tr h="265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«Дошкольное образования»     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«Развитие современной инфраструктуры»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1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«Общее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дополнительное образование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«Развитие муниципальной методической службы»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«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Здоровьесбережение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здоровьесозидание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6 «Молодежная политика»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7 «Каникулярный отдых»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32678127"/>
              </p:ext>
            </p:extLst>
          </p:nvPr>
        </p:nvGraphicFramePr>
        <p:xfrm>
          <a:off x="2216223" y="4653136"/>
          <a:ext cx="6532239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0155" y="5157192"/>
            <a:ext cx="1678757" cy="782553"/>
            <a:chOff x="0" y="504057"/>
            <a:chExt cx="1678757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504057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504057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560" y="5678894"/>
            <a:ext cx="1387207" cy="806400"/>
            <a:chOff x="430648" y="1032091"/>
            <a:chExt cx="1387207" cy="806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1 462 155,6 </a:t>
              </a:r>
              <a:r>
                <a:rPr lang="ru-RU" sz="1400" b="1" kern="1200" dirty="0" err="1" smtClean="0">
                  <a:latin typeface="Arial" pitchFamily="34" charset="0"/>
                  <a:cs typeface="Arial" pitchFamily="34" charset="0"/>
                </a:rPr>
                <a:t>тыс.рублей</a:t>
              </a:r>
              <a:endParaRPr lang="ru-RU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90666" y="5333520"/>
            <a:ext cx="368963" cy="345374"/>
            <a:chOff x="1852795" y="595460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11" y="517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444208" y="2996952"/>
            <a:ext cx="2627784" cy="11387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Предусмотрено участие в региональном проекте </a:t>
            </a:r>
          </a:p>
          <a:p>
            <a:pPr algn="ctr"/>
            <a:r>
              <a:rPr lang="ru-RU" sz="1400" b="1" i="1" dirty="0" smtClean="0"/>
              <a:t> «Современная школа»</a:t>
            </a:r>
          </a:p>
          <a:p>
            <a:pPr algn="ctr"/>
            <a:endParaRPr lang="ru-RU" sz="1300" b="1" i="1" dirty="0" smtClean="0"/>
          </a:p>
          <a:p>
            <a:pPr algn="ctr"/>
            <a:r>
              <a:rPr lang="ru-RU" sz="1300" b="1" i="1" dirty="0" smtClean="0"/>
              <a:t>2022г. - 852 632,4 тыс.рублей</a:t>
            </a:r>
            <a:endParaRPr lang="ru-RU" sz="1300" b="1" i="1" dirty="0"/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http://labelleza.ru/wp-content/uploads/2011/11/utren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640" y="4437112"/>
            <a:ext cx="324036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604723"/>
              </p:ext>
            </p:extLst>
          </p:nvPr>
        </p:nvGraphicFramePr>
        <p:xfrm>
          <a:off x="179512" y="908720"/>
          <a:ext cx="8640961" cy="127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726"/>
                <a:gridCol w="2072654"/>
                <a:gridCol w="1713909"/>
                <a:gridCol w="1499672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4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686 125,3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683 915,3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683 915,3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дошкольных организаций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расходов на дошкольное образование                                                               наибольший объем средств составили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69685219"/>
              </p:ext>
            </p:extLst>
          </p:nvPr>
        </p:nvGraphicFramePr>
        <p:xfrm>
          <a:off x="179512" y="3356992"/>
          <a:ext cx="576064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uray.bezformata.ru/content/image644800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3023006" cy="216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31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298" y="209894"/>
            <a:ext cx="8429652" cy="62681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2070"/>
            <a:ext cx="8229600" cy="60464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Приоритеты налоговой политики городского округа город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0068731"/>
              </p:ext>
            </p:extLst>
          </p:nvPr>
        </p:nvGraphicFramePr>
        <p:xfrm>
          <a:off x="107504" y="69269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304" y="20612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3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7300185"/>
              </p:ext>
            </p:extLst>
          </p:nvPr>
        </p:nvGraphicFramePr>
        <p:xfrm>
          <a:off x="251520" y="908720"/>
          <a:ext cx="8568953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  <a:gridCol w="2016224"/>
                <a:gridCol w="1800200"/>
                <a:gridCol w="1584177"/>
              </a:tblGrid>
              <a:tr h="517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784 548,2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769 456,2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1 621 983,6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организаций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учащихся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5 394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5 394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5 394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расходов на общее образование                                                               наибольший объем средств составили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456189209"/>
              </p:ext>
            </p:extLst>
          </p:nvPr>
        </p:nvGraphicFramePr>
        <p:xfrm>
          <a:off x="179512" y="3356992"/>
          <a:ext cx="583264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664" y="2492896"/>
            <a:ext cx="3024336" cy="411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7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5870270"/>
              </p:ext>
            </p:extLst>
          </p:nvPr>
        </p:nvGraphicFramePr>
        <p:xfrm>
          <a:off x="179512" y="875348"/>
          <a:ext cx="6480720" cy="1257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368152"/>
                <a:gridCol w="1296144"/>
                <a:gridCol w="1296144"/>
              </a:tblGrid>
              <a:tr h="485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201 609,4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162 494,4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157 197,9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7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учреждений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" y="27358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ДОПОЛНИТЕЛЬНОЕ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20888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itchFamily="34" charset="0"/>
                <a:cs typeface="Arial" pitchFamily="34" charset="0"/>
              </a:rPr>
              <a:t>Расходы на обеспечение деятельности (оказание услуг)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МБУ «Центр молодежи и дополнительного образования»</a:t>
            </a:r>
            <a:endParaRPr lang="ru-RU" sz="1600" dirty="0"/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86984660"/>
              </p:ext>
            </p:extLst>
          </p:nvPr>
        </p:nvGraphicFramePr>
        <p:xfrm>
          <a:off x="179512" y="3501008"/>
          <a:ext cx="51125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2420888"/>
            <a:ext cx="2869680" cy="21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3" y="3284984"/>
            <a:ext cx="4284591" cy="321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3" y="4293096"/>
            <a:ext cx="3749715" cy="24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p.vk.me/c637831/v637831117/217ac/rtHX-cZirZ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3" y="2636912"/>
            <a:ext cx="2144433" cy="16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pp.vk.me/c637831/v637831117/217ca/uspDJI7JF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4540" y="1052736"/>
            <a:ext cx="2379460" cy="1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0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6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271351"/>
              </p:ext>
            </p:extLst>
          </p:nvPr>
        </p:nvGraphicFramePr>
        <p:xfrm>
          <a:off x="0" y="836709"/>
          <a:ext cx="9144000" cy="6069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185"/>
                <a:gridCol w="6688147"/>
                <a:gridCol w="695556"/>
                <a:gridCol w="695556"/>
                <a:gridCol w="695556"/>
              </a:tblGrid>
              <a:tr h="29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воспитанников в возрасте до трех лет, посещающих муниципальные организации, осуществляющие образовательную деятельность по образовательным программам дошкольного образования, присмотр и уход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2 месяцев до 7 лет, стоящих на учете для определения в муниципальные дошкольные образовательные организации, в общей численности детей в возрасте от 2 месяцев до 7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 до 6 лет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1 до 6 лет, стоящих на учете для определения в муниципальные дошкольные образовательные организации, в общей численности детей в возрасте от 1 до 6 лет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Доступность дошкольного образования для детей в возрасте от полутора до трех лет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образовательных организаций, соответствующих современным требованиям обучения, в общем количестве муниципальных образовательных организаций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96,9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организациях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муниципальных общеобразовательных организаций, имеющих современную и безопасную цифровую образовательную среду, в общем количестве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негосударственных, в том числе некоммерческих, организаций, предоставляющих услуги в сфере  образования, в общем числе организаций, предоставляющих услуги в сфере образования &lt;3&gt;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в возрасте от 5 до 18 лет, обучающихся по дополнительным общеобразовательным программам естественнонаучной и технической направленности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обучающихся, воспитанников, ставших победителями и призерами в мероприятиях на региональном, всероссийском уровне, от общего количества участников от города </a:t>
                      </a: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Урай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образовательных организаций, реализующих инновационные программы, обеспечивающих отработку новых технологий содержания обучения и воспитания по итогам конкурса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общеобразовательных организаций, сдававших единый государственный экзамен по данным предметам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(1)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93" y="146325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3652718"/>
              </p:ext>
            </p:extLst>
          </p:nvPr>
        </p:nvGraphicFramePr>
        <p:xfrm>
          <a:off x="28956" y="764704"/>
          <a:ext cx="9144000" cy="50374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185"/>
                <a:gridCol w="6688147"/>
                <a:gridCol w="695556"/>
                <a:gridCol w="695556"/>
                <a:gridCol w="695556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обучающихся, участвующих в мероприятиях и проектах различного уровня, направленных на развитие и  воспитание детей и подростков, в общей численности обучающихся в муниципальных общеобразовательных организациях   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128,1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124,9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122,8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5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образования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0,005624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0,007896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0,010282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учителей,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детей, получивших психолого-педагогическую, диагностическую помощь, от общего числа детей, обучающихся в муниципальных образовательных организациях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организациях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и молодежи (14-30 лет), задействованной в мероприятиях по вовлечению в творческую деятельность, от общей численности указанной категории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и молодежи в возрасте от 14 до 30 лет, вовлеченных в мероприятия, направленные на пропаганду здорового образа жизни, по отношению к общей численности указанной категории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52,4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и молодежи (14-30 лет),  вовлеченных в добровольческую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детей, прошедших оздоровление в организациях отдыха детей и их оздоровления, расположенных в городе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и за его пределами, от общей численности детей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4266" y="16737"/>
            <a:ext cx="8609734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(2)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3318" y="142852"/>
            <a:ext cx="8360682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 descr="http://www.edu.uray.ru/images/content_user_images/6701_K1024_DSC_5776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09120"/>
            <a:ext cx="283132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отдыха и оздоровления детей в 2020-2022 годах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44894"/>
            <a:ext cx="6120680" cy="58964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Субвенция на организацию и обеспечение отдыха и оздоровления детей, в том числе в этнической среде (приобретение путевок и сопровождение групп детей):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9 094,0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260 путевок)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9 094,0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260 путевок)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2022 год – 9 094,0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260 путевок</a:t>
            </a:r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Субсидия на организацию питания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в лагерях труда и отдыха с дневным пребыванием детей: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2020 год – 9 218,1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2 480 ребенка)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6 580,0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2 480 ребенка)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2022 год – 6 580,0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2 480 ребенка)</a:t>
            </a:r>
          </a:p>
          <a:p>
            <a:pPr marL="0" indent="0">
              <a:buNone/>
            </a:pPr>
            <a:endParaRPr lang="ru-RU" sz="6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Организация работы лагерей с дневным пребыванием детей и досуговых площадок</a:t>
            </a: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6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2020 год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–5 598,0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 2 480 ребенка)</a:t>
            </a:r>
          </a:p>
          <a:p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4 915,0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 2 480 ребенка)</a:t>
            </a:r>
          </a:p>
          <a:p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2022 год –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4 915,0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 2 480 ребенка</a:t>
            </a:r>
            <a:r>
              <a:rPr lang="ru-RU" sz="5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6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medsestrarb.ru/user/images/news/mele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1891"/>
            <a:ext cx="2939732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tokurgan.ru/img/gallery_content/12894/16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16868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142851"/>
            <a:ext cx="8429652" cy="62011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663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физической культуре, спорту и туризму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1484784"/>
            <a:ext cx="82809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Целями муниципальной программы являются:</a:t>
            </a:r>
          </a:p>
          <a:p>
            <a:r>
              <a:rPr lang="ru-RU" sz="1400" b="1" dirty="0" smtClean="0"/>
              <a:t> </a:t>
            </a:r>
            <a:r>
              <a:rPr lang="ru-RU" sz="1400" dirty="0" smtClean="0"/>
              <a:t>- создание условий для обеспечения жителей возможностью </a:t>
            </a:r>
            <a:r>
              <a:rPr lang="ru-RU" sz="1400" dirty="0"/>
              <a:t>систематически заниматься физической культурой и спортом, массовым спортом, в том числе повышения уровня обеспеченности населения объектами спорта, а также создание условий для развития детско-юношеского спорта, системы отбора и подготовки спортивного </a:t>
            </a:r>
            <a:r>
              <a:rPr lang="ru-RU" sz="1400" dirty="0" smtClean="0"/>
              <a:t>резерва,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 </a:t>
            </a:r>
            <a:r>
              <a:rPr lang="ru-RU" sz="1400" dirty="0"/>
              <a:t>создание условий для развития внутреннего и въездного туризма на территории города </a:t>
            </a:r>
            <a:r>
              <a:rPr lang="ru-RU" sz="1400" dirty="0" smtClean="0"/>
              <a:t>Урай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47" y="3068960"/>
            <a:ext cx="54734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физической культуры и спорта в городе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(обеспечение деятельности (оказание услуг) МАУ ДО «ДЮСШ «Старт», МАУ ДО «ДЮСШ «Звезды Югры», проведение городских физкультурных и спортивно-массовых мероприятий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24944"/>
            <a:ext cx="3599448" cy="230425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54319090"/>
              </p:ext>
            </p:extLst>
          </p:nvPr>
        </p:nvGraphicFramePr>
        <p:xfrm>
          <a:off x="2216223" y="5048346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27607" y="5340753"/>
            <a:ext cx="1678757" cy="782553"/>
            <a:chOff x="0" y="306452"/>
            <a:chExt cx="1678757" cy="78255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5862455"/>
            <a:ext cx="1387207" cy="806400"/>
            <a:chOff x="430648" y="834485"/>
            <a:chExt cx="1387207" cy="806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123 355,8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21442" y="5428917"/>
            <a:ext cx="368963" cy="345374"/>
            <a:chOff x="1852795" y="397855"/>
            <a:chExt cx="368963" cy="345374"/>
          </a:xfrm>
        </p:grpSpPr>
        <p:sp>
          <p:nvSpPr>
            <p:cNvPr id="17" name="Стрелка вправо 16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82" y="12286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326" y="59063"/>
            <a:ext cx="8642350" cy="55033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314"/>
            <a:ext cx="8083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«Развитие физической культуры, спорта и туризма в городе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6421444"/>
              </p:ext>
            </p:extLst>
          </p:nvPr>
        </p:nvGraphicFramePr>
        <p:xfrm>
          <a:off x="44315" y="836712"/>
          <a:ext cx="8928991" cy="49405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941"/>
                <a:gridCol w="5809737"/>
                <a:gridCol w="936104"/>
                <a:gridCol w="936104"/>
                <a:gridCol w="936105"/>
              </a:tblGrid>
              <a:tr h="32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граждан, систематически занимающихся физической культурой и спортом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 &lt;2&gt;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старшего возраста &lt;2&gt;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 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Численность туристов, размещенных в коллективных средствах размещения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туристических маршрутов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6" y="123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3586"/>
            <a:ext cx="8322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«Культура города Урай» на 2017-2021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84396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404452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укрепление </a:t>
            </a:r>
            <a:r>
              <a:rPr lang="ru-RU" sz="1400" dirty="0"/>
              <a:t>единого культурного пространства, создание комфортных условий и равных возможностей доступа населения к культурным ценностям, цифровым ресурсам,  самореализации и раскрытия таланта каждого жителя города Урай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133731"/>
              </p:ext>
            </p:extLst>
          </p:nvPr>
        </p:nvGraphicFramePr>
        <p:xfrm>
          <a:off x="323528" y="2358559"/>
          <a:ext cx="8712967" cy="2634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7"/>
              </a:tblGrid>
              <a:tr h="206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</a:t>
                      </a:r>
                      <a:r>
                        <a:rPr lang="ru-RU" sz="15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«Модернизация и развитие учреждений в сфере культуры»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72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Региональный проект "Культурная среда» 2021 год (оснащение оборудованием, музыкальными инструментами и учебной литературой  детских школ искусств автономного округа)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</a:t>
                      </a:r>
                      <a:r>
                        <a:rPr lang="ru-RU" sz="15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500" b="0" i="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Поддержка творческих и социокультурных гражданских  инициатив, способствующих самореализации населения. Вовлечение граждан в культурную деятельность</a:t>
                      </a:r>
                      <a:r>
                        <a:rPr lang="ru-RU" sz="15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реализация мероприятий в рамках инициативного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бюджетирования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8615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</a:t>
                      </a:r>
                      <a:r>
                        <a:rPr lang="ru-RU" sz="1500" b="1" i="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муниципальной поддержки учреждений культуры и организаций дополнительного образования в области искусств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муниципальных услуг (выполнение работ) МАУ «Культура», учреждения доп.образования в сфере культуры МБУ ДО «Детская школа искусств»)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943137901"/>
              </p:ext>
            </p:extLst>
          </p:nvPr>
        </p:nvGraphicFramePr>
        <p:xfrm>
          <a:off x="2987824" y="5157192"/>
          <a:ext cx="5760639" cy="132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323528" y="5190719"/>
            <a:ext cx="2007169" cy="782553"/>
            <a:chOff x="0" y="504057"/>
            <a:chExt cx="1678757" cy="78255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504057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0" y="504057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9632" y="5704549"/>
            <a:ext cx="1590481" cy="676779"/>
            <a:chOff x="430648" y="1032091"/>
            <a:chExt cx="1387207" cy="8064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241 966,3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62357" y="5332502"/>
            <a:ext cx="368963" cy="345374"/>
            <a:chOff x="1852795" y="595460"/>
            <a:chExt cx="368963" cy="345374"/>
          </a:xfrm>
        </p:grpSpPr>
        <p:sp>
          <p:nvSpPr>
            <p:cNvPr id="20" name="Стрелка вправо 19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1239766"/>
              </p:ext>
            </p:extLst>
          </p:nvPr>
        </p:nvGraphicFramePr>
        <p:xfrm>
          <a:off x="323528" y="908721"/>
          <a:ext cx="8352927" cy="30243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530"/>
                <a:gridCol w="5517530"/>
                <a:gridCol w="689691"/>
                <a:gridCol w="919588"/>
                <a:gridCol w="919588"/>
              </a:tblGrid>
              <a:tr h="4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организаций культуры, получивших современное оборудование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Увеличение числа обращений к цифровым ресурсам культуры (процент к базовому значению)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7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Увеличение числа граждан, принимающих участие в культурной деятельности (процент к базовому значению)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 удовлетворенности жителей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качеством услуг, предоставляемых учреждениями в сфере культуры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специалистов, прошедших повышение квалификации путем направления на семинары, курсы повышения квалификации, обучение от общего количества специалистов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«Культура города Урай на 2017 - 2021 годы»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365104"/>
            <a:ext cx="446449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Предусмотрено участие в региональном проекте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«Культурная среда»</a:t>
            </a:r>
          </a:p>
          <a:p>
            <a:pPr algn="ctr"/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/>
              <a:t>2021г. - 5 296,7 тыс.рублей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4348" y="178019"/>
            <a:ext cx="8429652" cy="60490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58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«Поддержка социально ориентированных некоммерческих  организаций в городе Урай» на 2018 - 2030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836712"/>
            <a:ext cx="87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386" y="141277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создание условий для участия некоммерческих организаций в предоставлении гражданам</a:t>
            </a:r>
          </a:p>
          <a:p>
            <a:pPr algn="ctr"/>
            <a:r>
              <a:rPr lang="ru-RU" sz="1400" dirty="0" smtClean="0"/>
              <a:t>услуг (работ) в социальной сфере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985255"/>
              </p:ext>
            </p:extLst>
          </p:nvPr>
        </p:nvGraphicFramePr>
        <p:xfrm>
          <a:off x="303412" y="2276873"/>
          <a:ext cx="8568952" cy="2598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68952"/>
              </a:tblGrid>
              <a:tr h="653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оказание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финансовой поддержки социально ориентированным некоммерческим организациям, предоставляющим гражданам услуги (работы) в социальной сфере, осуществляющим деятельность по направлениям: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защиту прав и интересов инвалидов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latin typeface="Arial" pitchFamily="34" charset="0"/>
                          <a:cs typeface="Arial" pitchFamily="34" charset="0"/>
                        </a:rPr>
                        <a:t>организацию работы с детьми и  молодежью города Урай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9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в области образования и (или) просвещения и (или) науки и (или) культуры и (или) искусства и (или) здравоохранения и (или) профилактики и охраны здоровья граждан и (или) пропаганде здорового образа жизни и (или) улучшения морально-психологического состояния граждан и (или) физической культуры и спорта и  содействие указанной деятельности и (или) содействие духовному развитию личности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межнационального сотрудничества, сохранение и защиту самобытности, культуры, языков и традиций народов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21195360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5157192"/>
            <a:ext cx="1606749" cy="782553"/>
            <a:chOff x="0" y="306452"/>
            <a:chExt cx="1678757" cy="7825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27584" y="5661248"/>
            <a:ext cx="1387207" cy="806400"/>
            <a:chOff x="430648" y="834485"/>
            <a:chExt cx="1387207" cy="806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15 512,3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835696" y="5157192"/>
            <a:ext cx="368963" cy="360040"/>
            <a:chOff x="1852795" y="397855"/>
            <a:chExt cx="368963" cy="345374"/>
          </a:xfrm>
        </p:grpSpPr>
        <p:sp>
          <p:nvSpPr>
            <p:cNvPr id="15" name="Стрелка вправо 14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бюджетной политики 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расходов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сконцентрированы на решении задач и достижения национальных целей РФ в городе </a:t>
            </a:r>
            <a:r>
              <a:rPr lang="ru-RU" sz="1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реализации мер по повышению эффективности управления бюджетными расходами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249275124"/>
              </p:ext>
            </p:extLst>
          </p:nvPr>
        </p:nvGraphicFramePr>
        <p:xfrm>
          <a:off x="107504" y="1484784"/>
          <a:ext cx="8858312" cy="521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3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14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42" y="116632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</a:t>
            </a:r>
            <a:r>
              <a:rPr lang="ru-RU" sz="1400" b="1" dirty="0" smtClean="0"/>
              <a:t> «Поддержка социально</a:t>
            </a:r>
          </a:p>
          <a:p>
            <a:pPr algn="ctr"/>
            <a:r>
              <a:rPr lang="ru-RU" sz="1400" b="1" dirty="0" smtClean="0"/>
              <a:t>ориентированных некоммерческих организаций в городе Урай» на 2018-2030 годы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3744745"/>
              </p:ext>
            </p:extLst>
          </p:nvPr>
        </p:nvGraphicFramePr>
        <p:xfrm>
          <a:off x="323528" y="1151407"/>
          <a:ext cx="8568952" cy="4264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272"/>
                <a:gridCol w="5117328"/>
                <a:gridCol w="618913"/>
                <a:gridCol w="849813"/>
                <a:gridCol w="849813"/>
                <a:gridCol w="849813"/>
              </a:tblGrid>
              <a:tr h="453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6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средств бюджета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выделяемых негосударственным (немуниципальным) организациям, в том числе социально ориентированным некоммерческим организациям, в общем объеме средств бюджета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выделяемых на предоставление услуг (работ) в социальной сфере, потенциально возможных к передаче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2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публикаций о деятельности социально ориентированных некоммерческих организаций, благотворительной деятельности и добровольчестве на официальном сайте органов местного самоуправления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населения города Урай, ежегодно участвующего в мероприятиях, проводимых социально ориентированными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некоммерческими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организациями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7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некоммерческих организаций, оказывающих услуги в социальной сфере, от общего количества учреждений, оказывающих услуги в социальной сфере всех форм собственности 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Средний размер предоставляемой льготы социально ориентированным некоммерческим организациям при предоставлении недвижимого имущества во владение и (или) пользование 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2" y="714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245" y="2060848"/>
            <a:ext cx="3888755" cy="259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учёту и распределению муниципального жилого фонда администрации города Урай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0888"/>
            <a:ext cx="52218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 </a:t>
            </a:r>
            <a:r>
              <a:rPr lang="ru-RU" sz="1600" dirty="0" smtClean="0"/>
              <a:t>создание условий, способствующих улучшению жилищных условий и качества жилищного обеспечения жителей, проживающих на территории муниципального образования город Урай</a:t>
            </a:r>
            <a:endParaRPr lang="ru-RU" sz="1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49947102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07504" y="5085184"/>
            <a:ext cx="1678757" cy="782553"/>
            <a:chOff x="0" y="306452"/>
            <a:chExt cx="1678757" cy="78255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7584" y="5661248"/>
            <a:ext cx="1387207" cy="806400"/>
            <a:chOff x="430648" y="834485"/>
            <a:chExt cx="1387207" cy="8064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76 108,7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40189" y="158212"/>
            <a:ext cx="8429652" cy="75050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жителей, проживающих на территории муниципального образования город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spc="-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835696" y="5229200"/>
            <a:ext cx="492296" cy="345374"/>
            <a:chOff x="4116216" y="400947"/>
            <a:chExt cx="492296" cy="345374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4116216" y="400947"/>
              <a:ext cx="492296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4116216" y="470022"/>
              <a:ext cx="388684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3781523"/>
              </p:ext>
            </p:extLst>
          </p:nvPr>
        </p:nvGraphicFramePr>
        <p:xfrm>
          <a:off x="251520" y="692696"/>
          <a:ext cx="4572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1760" y="1412776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чел.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7" y="1412774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12775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9134237"/>
              </p:ext>
            </p:extLst>
          </p:nvPr>
        </p:nvGraphicFramePr>
        <p:xfrm>
          <a:off x="4697760" y="1412776"/>
          <a:ext cx="4572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8077549"/>
              </p:ext>
            </p:extLst>
          </p:nvPr>
        </p:nvGraphicFramePr>
        <p:xfrm>
          <a:off x="125760" y="3861048"/>
          <a:ext cx="4662264" cy="282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3212976"/>
            <a:ext cx="105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13-15 чел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70311" y="3212976"/>
            <a:ext cx="105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13-15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2008" y="3212976"/>
            <a:ext cx="105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18-20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7" y="4503173"/>
            <a:ext cx="700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538166"/>
            <a:ext cx="700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538167"/>
            <a:ext cx="70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48548" y="143746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город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социальную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поддержку в 2020-2022 годах,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676797"/>
              </p:ext>
            </p:extLst>
          </p:nvPr>
        </p:nvGraphicFramePr>
        <p:xfrm>
          <a:off x="179511" y="1412777"/>
          <a:ext cx="8856986" cy="3374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279"/>
                <a:gridCol w="5353015"/>
                <a:gridCol w="671736"/>
                <a:gridCol w="807387"/>
                <a:gridCol w="845213"/>
                <a:gridCol w="827356"/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квадратных метров расселенного аварийного жилищного фонда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нуждающихся в жилых помещениях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8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на начало года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7148" y="188640"/>
            <a:ext cx="8466851" cy="85481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«Улучшение жилищных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жителей, проживающих на территории муниципального образования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2019-2030 годы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51645"/>
            <a:ext cx="8429652" cy="5935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64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«Капитальный ремонт и реконструкция систем коммунальной инфраструктуры города Урай на 2014-2020 годы»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022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жилищно-коммунального хозяйства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3344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500" b="1" dirty="0" smtClean="0"/>
              <a:t> </a:t>
            </a:r>
            <a:r>
              <a:rPr lang="ru-RU" sz="1500" dirty="0" smtClean="0"/>
              <a:t>повышение надежности функционирования систем жизнеобеспечения населения;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предотвращение ситуаций, которые могут привести к нарушению функционирования систем жизнеобеспечения населения;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снижение </a:t>
            </a:r>
            <a:r>
              <a:rPr lang="ru-RU" sz="1500" dirty="0" err="1" smtClean="0"/>
              <a:t>энергозатрат</a:t>
            </a:r>
            <a:r>
              <a:rPr lang="ru-RU" sz="1500" dirty="0" smtClean="0"/>
              <a:t>, повышение </a:t>
            </a:r>
            <a:r>
              <a:rPr lang="ru-RU" sz="1500" dirty="0" err="1" smtClean="0"/>
              <a:t>энергоэффективности</a:t>
            </a:r>
            <a:r>
              <a:rPr lang="ru-RU" sz="1500" dirty="0" smtClean="0"/>
              <a:t> систем жизнеобеспечения</a:t>
            </a:r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140968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</a:t>
            </a:r>
            <a:r>
              <a:rPr lang="ru-RU" sz="1600" b="1" dirty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</a:t>
            </a:r>
            <a:r>
              <a:rPr lang="en-US" sz="16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600" b="1" dirty="0" smtClean="0">
              <a:solidFill>
                <a:srgbClr val="3333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капитальный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ремонт, реконструкция и строительство объектов коммунальной инфраструктуры города;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субсидии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реконструкцию, расширение, модернизацию, строительство и капитальный ремонт объектов коммунального комплекса (подготовка инженерных сетей к ОЗП)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9695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580035502"/>
              </p:ext>
            </p:extLst>
          </p:nvPr>
        </p:nvGraphicFramePr>
        <p:xfrm>
          <a:off x="1619672" y="4927431"/>
          <a:ext cx="5668143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6794976"/>
              </p:ext>
            </p:extLst>
          </p:nvPr>
        </p:nvGraphicFramePr>
        <p:xfrm>
          <a:off x="166504" y="1052734"/>
          <a:ext cx="8725976" cy="5184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9551"/>
                <a:gridCol w="6670241"/>
                <a:gridCol w="720080"/>
                <a:gridCol w="936104"/>
              </a:tblGrid>
              <a:tr h="430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 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использования труб из композитных материалов в общем объеме замены при капитальном ремонте инженерных сетей жилищно-коммунального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комплекса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аварий на объектах коммунальной инфраструктуры в сфере водо-, теплоснабжения и водоотведения при производстве, транспортировке и распределении коммунальных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ресурсов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протяженности сетей газоснабжения, срок эксплуатации которых более 30 лет,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1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аварий на объектах газоснабжения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протяженности ветхих сетей энергоснабжения,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9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 аварий на объектах энергоснабжения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4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объектов (систем) жилищно-коммунального хозяйства государственных и муниципальных предприятий, осуществляющих неэффективное управление, переданных частным операторам на основе концессионных соглашений, в соответствии с графиками, актуализированными на основании проведенного анализа эффективности управления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заемных средств в общем объеме капитальных вложений в системы теплоснабжения, водоснабжения, водоотведения  и очистки сточных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вод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вложений частных инвесторов на развитие жилищно-коммунального комплекса муниципального образования на 10 тыс.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населения 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2465,74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средств местного бюджета или предоставление муниципальных гарантий в финансировании инвестиционной программы организации, оказывающей услуги по водоснабжению, водоотведению на территории муниципального образования, на 10 тыс.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./ 10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тыс.чел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реализованных мероприятий инвестиционных программ организаций, оказывающих услуги по теплоснабжению на территории муниципального образования, на 10 тыс.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./ 10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тыс.чел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1345,22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утвержденных инвестиционных программ в сферах тепло-, водоснабжения и водоотведения к общему количеству тарифных решений таких организаций на территории муниципального образования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03" y="183795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9342" y="116632"/>
            <a:ext cx="8394658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«Капитальный ремонт и реконструкция систем коммунальной инфраструктуры города Урай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548" y="98072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642107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ctr"/>
            <a:r>
              <a:rPr lang="ru-RU" sz="1300" dirty="0" smtClean="0"/>
              <a:t>повышение </a:t>
            </a:r>
            <a:r>
              <a:rPr lang="ru-RU" sz="1300" dirty="0"/>
              <a:t>безопасности населения и территории города Урай в особый период и в случаях чрезвычайных ситуаций; повышение уровня пожарной безопасности на территории города Урай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874" y="2382751"/>
            <a:ext cx="88706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Подпрограмма 1 «Обеспечение защиты населения и территории муниципального образования город </a:t>
            </a:r>
            <a:r>
              <a:rPr lang="ru-RU" sz="1400" b="1" dirty="0" err="1">
                <a:solidFill>
                  <a:srgbClr val="0000FF"/>
                </a:solidFill>
              </a:rPr>
              <a:t>Урай</a:t>
            </a:r>
            <a:r>
              <a:rPr lang="ru-RU" sz="1400" b="1" dirty="0">
                <a:solidFill>
                  <a:srgbClr val="0000FF"/>
                </a:solidFill>
              </a:rPr>
              <a:t> от чрезвычайных ситуаций»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Подпрограмма </a:t>
            </a:r>
            <a:r>
              <a:rPr lang="ru-RU" sz="1400" b="1" dirty="0">
                <a:solidFill>
                  <a:srgbClr val="0000FF"/>
                </a:solidFill>
              </a:rPr>
              <a:t>2  </a:t>
            </a:r>
            <a:r>
              <a:rPr lang="ru-RU" sz="1400" b="1" dirty="0" smtClean="0">
                <a:solidFill>
                  <a:srgbClr val="0000FF"/>
                </a:solidFill>
              </a:rPr>
              <a:t>«Укрепления </a:t>
            </a:r>
            <a:r>
              <a:rPr lang="ru-RU" sz="1400" b="1" dirty="0">
                <a:solidFill>
                  <a:srgbClr val="0000FF"/>
                </a:solidFill>
              </a:rPr>
              <a:t>пожарной безопасности в городе </a:t>
            </a:r>
            <a:r>
              <a:rPr lang="ru-RU" sz="1400" b="1" dirty="0" err="1">
                <a:solidFill>
                  <a:srgbClr val="0000FF"/>
                </a:solidFill>
              </a:rPr>
              <a:t>Урай</a:t>
            </a:r>
            <a:r>
              <a:rPr lang="ru-RU" sz="1400" dirty="0">
                <a:solidFill>
                  <a:srgbClr val="0000FF"/>
                </a:solidFill>
              </a:rPr>
              <a:t>» </a:t>
            </a:r>
            <a:r>
              <a:rPr lang="ru-RU" sz="1400" dirty="0" smtClean="0"/>
              <a:t>(проведение мероприятий по пожарной безопасности у населения, </a:t>
            </a:r>
            <a:r>
              <a:rPr lang="ru-RU" sz="1400" dirty="0"/>
              <a:t>обслуживание систем пожарной автоматики в зданиях и помещениях администрации </a:t>
            </a:r>
            <a:r>
              <a:rPr lang="ru-RU" sz="1400" dirty="0" smtClean="0"/>
              <a:t>города, устройство и содержание минерализованных полос)</a:t>
            </a:r>
            <a:endParaRPr lang="ru-RU" sz="1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97130672"/>
              </p:ext>
            </p:extLst>
          </p:nvPr>
        </p:nvGraphicFramePr>
        <p:xfrm>
          <a:off x="116155" y="3645024"/>
          <a:ext cx="6832109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1351178"/>
              </p:ext>
            </p:extLst>
          </p:nvPr>
        </p:nvGraphicFramePr>
        <p:xfrm>
          <a:off x="107504" y="4857760"/>
          <a:ext cx="8928992" cy="1924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66"/>
                <a:gridCol w="4909405"/>
                <a:gridCol w="647128"/>
                <a:gridCol w="997326"/>
                <a:gridCol w="1063518"/>
                <a:gridCol w="951449"/>
              </a:tblGrid>
              <a:tr h="33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оснащенности нештатных аварийно-спасательных формирований снаряжением, средствами индивидуальной защиты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время, затраченное на обработку и регистрацию вызова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0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эффективности проведения дезинсекции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пожаров в жилых домах в общем количестве пожаров на территории города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созданных минерализованных полос в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городских лесах города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7294619" y="3717032"/>
            <a:ext cx="1741878" cy="518399"/>
            <a:chOff x="0" y="23877"/>
            <a:chExt cx="1831188" cy="51839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3877"/>
              <a:ext cx="1831188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23877"/>
              <a:ext cx="1669869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(проект)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64013" y="4062632"/>
            <a:ext cx="1372483" cy="691200"/>
            <a:chOff x="469751" y="373671"/>
            <a:chExt cx="1513166" cy="6912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9751" y="373671"/>
              <a:ext cx="1513166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9996" y="393916"/>
              <a:ext cx="1472676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25 956,0 </a:t>
              </a:r>
              <a:r>
                <a:rPr lang="ru-RU" sz="12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90679" y="3743731"/>
            <a:ext cx="403940" cy="361229"/>
            <a:chOff x="4360652" y="20256"/>
            <a:chExt cx="403940" cy="361229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4360652" y="20256"/>
              <a:ext cx="403940" cy="3612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4360652" y="92502"/>
              <a:ext cx="295571" cy="216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8329" y="169970"/>
            <a:ext cx="8394658" cy="7308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42852"/>
            <a:ext cx="8429652" cy="68032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3744416" cy="249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164198"/>
            <a:ext cx="8172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 на 2017-2020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59" y="91909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 </a:t>
            </a:r>
            <a:r>
              <a:rPr lang="ru-RU" sz="1400" dirty="0" smtClean="0"/>
              <a:t>обеспечение права жителей города Урай на благоприятную окружающую среду;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обеспечение исполнения требований законодательства в области охраны окружающей среды, лесного законодательства;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формирование знаний населения города Урай в области охраны окружающей среды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429000"/>
            <a:ext cx="57216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</a:t>
            </a: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анитарная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очистка и ликвидация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несанкционированных</a:t>
            </a:r>
          </a:p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свалок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территории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города (650 куб.м.)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247216310"/>
              </p:ext>
            </p:extLst>
          </p:nvPr>
        </p:nvGraphicFramePr>
        <p:xfrm>
          <a:off x="507159" y="4941169"/>
          <a:ext cx="478492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16633"/>
            <a:ext cx="8429652" cy="6480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28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«Охрана окружающей среды в границах города Урай» на 2017-2020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9519655"/>
              </p:ext>
            </p:extLst>
          </p:nvPr>
        </p:nvGraphicFramePr>
        <p:xfrm>
          <a:off x="179512" y="1052734"/>
          <a:ext cx="8784976" cy="3313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572"/>
                <a:gridCol w="6665220"/>
                <a:gridCol w="648072"/>
                <a:gridCol w="1008112"/>
              </a:tblGrid>
              <a:tr h="504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ликвидированных несанкционированных свалок  от общего количества  несанкционированных свалок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2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негативного воздействия на водные объекты от металлических обломков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(брошенных судов)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Протяженность очищенной прибрежной полосы водных объектов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населения, вовлеченного в мероприятия по очистке берегов водных объектов (нарастающим итогом)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площади лесов в границе населенного пункта город Урай, на которые разработан лесохозяйственный регламент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населения, вовлеченного в эколого-просветительские и природоохранные мероприятия, от общего количества населения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61483"/>
            <a:ext cx="8429652" cy="6119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 на 2016-2020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341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дорожного хозяйства и транспорта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совершенствование сети автомобильных дорог общего пользования местного значения, повышение пропускной способности транспортных потоков на улично-дорожной сети;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обеспечение доступности и повышение качества транспортных услуг населению города </a:t>
            </a:r>
            <a:r>
              <a:rPr lang="ru-RU" sz="1400" dirty="0" err="1" smtClean="0"/>
              <a:t>Урай</a:t>
            </a:r>
            <a:r>
              <a:rPr lang="en-US" sz="1400" dirty="0" smtClean="0"/>
              <a:t>;</a:t>
            </a:r>
            <a:r>
              <a:rPr lang="ru-RU" sz="1400" dirty="0" smtClean="0"/>
              <a:t> повышение безопасности дорожного движения в городе </a:t>
            </a:r>
            <a:r>
              <a:rPr lang="ru-RU" sz="1400" dirty="0" err="1" smtClean="0"/>
              <a:t>Урай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904" y="2636912"/>
            <a:ext cx="87895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«Дорожное хозяйство»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(ремонт автомобильной дороги по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ул.Нефтяников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содержание объекта «Реконструкция объездной автомобильной дороги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г.Урай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») </a:t>
            </a:r>
            <a:endParaRPr lang="ru-RU" sz="14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«Транспорт»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(организация транспортного обслуживания населения и юридических лиц при переправлении через грузовую и пассажирскую переправы, организованные через реку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Конда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летний и зимний периоды, организация транспортного обслуживания населения на городских и дачных (сезонных) автобусных маршрутах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eaLnBrk="0" hangingPunct="0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«Формирование законопослушного поведения участников дорожного движения»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(приобретение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работающих в автоматическом режиме специальных технических средств, имеющих функции фото- и киносъемки, видеозаписи для фиксации нарушений правил дорожного движения, а также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обработка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рассылка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постановлений органов государственного контроля (надзора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), поставка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обслуживание системы видеонаблюдения "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БДД«)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672" y="4882380"/>
            <a:ext cx="2952328" cy="197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75780421"/>
              </p:ext>
            </p:extLst>
          </p:nvPr>
        </p:nvGraphicFramePr>
        <p:xfrm>
          <a:off x="21425" y="5157193"/>
          <a:ext cx="460851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29618" cy="70204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долговой политики городского округа город Урай на 2020 год и на плановый период 2021 и 2022 годов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196752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Поддержание долговой нагрузки на бюджет города на экономически безопасном уровне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62070700"/>
              </p:ext>
            </p:extLst>
          </p:nvPr>
        </p:nvGraphicFramePr>
        <p:xfrm>
          <a:off x="323528" y="241724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58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5673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896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«Развитие транспортной системы города Урай» на 2016-2020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682803"/>
              </p:ext>
            </p:extLst>
          </p:nvPr>
        </p:nvGraphicFramePr>
        <p:xfrm>
          <a:off x="179513" y="1160015"/>
          <a:ext cx="8784976" cy="37907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575"/>
                <a:gridCol w="6828162"/>
                <a:gridCol w="564528"/>
                <a:gridCol w="1022711"/>
              </a:tblGrid>
              <a:tr h="40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сети автомобильных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 общего пользования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82,49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автомобильных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 общего пользования с твердым и переходным типами покрытия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5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пользования местного значения, не отвечающих нормативным требованиям,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общей протяженности автомобильных дорог общего пользования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автомобильных дорог общего пользования, обеспеченных техническими паспортами и проектами организации дорожного движения от общего количества автомобильных дорог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пешеходных переходов обустроенных пешеходными  ограждениями согласно нормативным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требованиям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 обеспеченности населения в транспортном </a:t>
                      </a:r>
                      <a:r>
                        <a:rPr lang="ru-RU" sz="12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обслуживании</a:t>
                      </a:r>
                      <a:endParaRPr lang="ru-RU" sz="1200" b="0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6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зарегистрированных ДТП на 1000 человек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10,71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723" y="100845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90471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обеспечение общественной безопасности, правопорядка и привлечение общественности к осуществлению мероприятий по профилактике правонарушений;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совершенствование системы профилактики немедицинского потребления наркотиков</a:t>
            </a:r>
            <a:r>
              <a:rPr lang="ru-RU" sz="1400" dirty="0"/>
              <a:t>; </a:t>
            </a:r>
            <a:endParaRPr lang="ru-RU" sz="1400" dirty="0" smtClean="0"/>
          </a:p>
          <a:p>
            <a:pPr algn="just">
              <a:buFontTx/>
              <a:buChar char="-"/>
            </a:pPr>
            <a:r>
              <a:rPr lang="ru-RU" sz="1400" dirty="0"/>
              <a:t>профилактика терроризма на территории муниципального образования город </a:t>
            </a:r>
            <a:r>
              <a:rPr lang="ru-RU" sz="1400" dirty="0" err="1"/>
              <a:t>Урай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профилактика </a:t>
            </a:r>
            <a:r>
              <a:rPr lang="ru-RU" sz="1400" dirty="0"/>
              <a:t>экстремизма на территории муниципального образования город </a:t>
            </a:r>
            <a:r>
              <a:rPr lang="ru-RU" sz="1400" dirty="0" err="1"/>
              <a:t>Урай</a:t>
            </a:r>
            <a:r>
              <a:rPr lang="ru-RU" sz="1400" dirty="0"/>
              <a:t>; </a:t>
            </a:r>
            <a:endParaRPr lang="ru-RU" sz="1400" dirty="0" smtClean="0"/>
          </a:p>
          <a:p>
            <a:pPr algn="just">
              <a:buFontTx/>
              <a:buChar char="-"/>
            </a:pPr>
            <a:r>
              <a:rPr lang="ru-RU" sz="1400" dirty="0" smtClean="0"/>
              <a:t>укрепление </a:t>
            </a:r>
            <a:r>
              <a:rPr lang="ru-RU" sz="1400" dirty="0"/>
              <a:t>единства народов Российской Федерации, проживающих на территории муниципального образования город </a:t>
            </a:r>
            <a:r>
              <a:rPr lang="ru-RU" sz="1400" dirty="0" err="1"/>
              <a:t>Урай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1"/>
            <a:ext cx="3528392" cy="2823609"/>
          </a:xfrm>
          <a:prstGeom prst="rect">
            <a:avLst/>
          </a:prstGeom>
        </p:spPr>
      </p:pic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8548" y="142852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3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349" y="836712"/>
            <a:ext cx="85421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1 «Профилактика правонарушений»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(профилактические мероприятия для несовершеннолетних, субсидии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обеспечение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функционирования и развития систем видеонаблюдения в сфере общественного порядка, субсидии на создание условий для деятельности народных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дружин)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«Профилактика незаконного оборота и потребления наркотических средств и психотропных веществ»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(проведение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профилактических мероприятий,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изготовление и распространение средств наглядной и печатной агитации,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направленных на профилактику наркомании и пропаганду здорового образа жизни)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Участие в профилактике терроризма, а также минимизации и (или) ликвидации последствий проявлений терроризма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4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«Участие в профилактике экстремизма, а также минимизации и (или) ликвидации последствий проявлений экстремизма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города Урай, обеспечение социальной и культурной адаптации мигрантов, профилактика межнациональных (межэтнических), межконфессиональных конфликтов»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062418829"/>
              </p:ext>
            </p:extLst>
          </p:nvPr>
        </p:nvGraphicFramePr>
        <p:xfrm>
          <a:off x="2627784" y="4509120"/>
          <a:ext cx="6516216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83568" y="4437112"/>
            <a:ext cx="1440159" cy="792088"/>
            <a:chOff x="17787" y="-426613"/>
            <a:chExt cx="1678757" cy="78334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787" y="-426613"/>
              <a:ext cx="1678757" cy="78334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7787" y="-355399"/>
              <a:ext cx="1678757" cy="59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71600" y="5085184"/>
            <a:ext cx="1465579" cy="792088"/>
            <a:chOff x="-246308" y="-107774"/>
            <a:chExt cx="1485991" cy="102973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246308" y="-107774"/>
              <a:ext cx="1460218" cy="10297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173297" y="-14162"/>
              <a:ext cx="1412980" cy="561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12 954,2 </a:t>
              </a:r>
              <a:r>
                <a:rPr lang="ru-RU" sz="12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4653136"/>
            <a:ext cx="483243" cy="360040"/>
            <a:chOff x="1852795" y="397855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7793305"/>
              </p:ext>
            </p:extLst>
          </p:nvPr>
        </p:nvGraphicFramePr>
        <p:xfrm>
          <a:off x="112570" y="764704"/>
          <a:ext cx="8923925" cy="576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9837"/>
                <a:gridCol w="5395737"/>
                <a:gridCol w="658081"/>
                <a:gridCol w="807655"/>
                <a:gridCol w="853810"/>
                <a:gridCol w="848805"/>
              </a:tblGrid>
              <a:tr h="4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год (проект)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(проект)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(проект)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РФ), в общем количестве таких правонарушений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предусмотренных ст.ст.12.9, 12.12, 12.19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РФ, выявленных с помощью технических средств фото-,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видеофиксации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работающих в автоматическом режиме, в общем количестве таких правонарушений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преступлений, совершенных несовершеннолетними, в общем количестве зарегистрированных преступлений на территории города Урай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1 635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1 625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6-11 классов образовательных организаций,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веществ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 первичной заболеваемости пагубным употреблением ненаркотических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веществ среди несовершеннолетних  (на 100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тыс.чел.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населения) (3)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Общая заболеваемость наркоманией и обращаемость лиц, употребляющих наркотики с вредными последствиями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(на 100 тыс. человек населения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терроризма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экстремизма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граждан, положительно оценивающих состояние межнациональных отношений</a:t>
                      </a:r>
                      <a:r>
                        <a:rPr lang="ru-RU" sz="1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Численность участников мероприятий, направленных на укрепление общероссийского гражданского единства, проживающих на территории города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Тыс.чел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города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Тыс.чел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44435"/>
            <a:ext cx="8604448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на территории города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6037" y="764705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содействия малому и среднему предпринимательству администрации города </a:t>
            </a:r>
            <a:r>
              <a:rPr lang="ru-RU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809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200" dirty="0" smtClean="0"/>
              <a:t> </a:t>
            </a:r>
            <a:r>
              <a:rPr lang="ru-RU" sz="1300" dirty="0" smtClean="0"/>
              <a:t>создание условий для устойчивого развития малого и среднего предпринимательства на территории города Урай;</a:t>
            </a:r>
          </a:p>
          <a:p>
            <a:pPr algn="just">
              <a:buFontTx/>
              <a:buChar char="-"/>
            </a:pPr>
            <a:r>
              <a:rPr lang="ru-RU" sz="1300" dirty="0" smtClean="0"/>
              <a:t> создание условий для развития потребительского рынка, расширения предложений товаров и услуг на территории города Урай;</a:t>
            </a:r>
          </a:p>
          <a:p>
            <a:pPr algn="just">
              <a:buFontTx/>
              <a:buChar char="-"/>
            </a:pPr>
            <a:r>
              <a:rPr lang="ru-RU" sz="1300" dirty="0" smtClean="0"/>
              <a:t>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города Урай</a:t>
            </a:r>
            <a:endParaRPr lang="ru-RU" sz="13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468174"/>
              </p:ext>
            </p:extLst>
          </p:nvPr>
        </p:nvGraphicFramePr>
        <p:xfrm>
          <a:off x="107504" y="2852937"/>
          <a:ext cx="6662544" cy="2592288"/>
        </p:xfrm>
        <a:graphic>
          <a:graphicData uri="http://schemas.openxmlformats.org/drawingml/2006/table">
            <a:tbl>
              <a:tblPr/>
              <a:tblGrid>
                <a:gridCol w="6662544"/>
              </a:tblGrid>
              <a:tr h="1665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1 «Развитие малого и среднего предпринимательства»</a:t>
                      </a:r>
                      <a:r>
                        <a:rPr lang="ru-RU" sz="1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(оказание финансовой поддержки, создание условий для развития субъектов малого и среднего предпринимательства), в том числе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«Расширение доступа субъектов малого и среднего предпринимательства к финансовым ресурсам, в том числе к льготному финансированию»</a:t>
                      </a:r>
                    </a:p>
                    <a:p>
                      <a:pPr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"Популяризация предпринимательства"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сельскохозяйственных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товаропроизводителей»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(субвенции на поддержку животноводства, переработки и реализации продукции животноводства, субвенции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поддержку малых форм хозяйствования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996952"/>
            <a:ext cx="3005796" cy="398123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328614007"/>
              </p:ext>
            </p:extLst>
          </p:nvPr>
        </p:nvGraphicFramePr>
        <p:xfrm>
          <a:off x="971600" y="5517233"/>
          <a:ext cx="5341894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87" y="2668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4416" y="53689"/>
            <a:ext cx="8589584" cy="6959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2016-2020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009611"/>
              </p:ext>
            </p:extLst>
          </p:nvPr>
        </p:nvGraphicFramePr>
        <p:xfrm>
          <a:off x="222304" y="1196755"/>
          <a:ext cx="8742184" cy="2664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2859"/>
                <a:gridCol w="6551240"/>
                <a:gridCol w="725146"/>
                <a:gridCol w="1062939"/>
              </a:tblGrid>
              <a:tr h="413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Увеличение производства молока (в базисной жирности)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племенного  маточного поголовья сельскохозяйственных животных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8548" y="980728"/>
            <a:ext cx="7999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88640"/>
            <a:ext cx="838842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малого и среднего предпринимательства, потребительского рынка и сельскохозяйственных товаропроизводителей города Урай» на 2016-2020 годы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005064"/>
            <a:ext cx="7272808" cy="141577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Предусмотрено участие в региональных проектах</a:t>
            </a:r>
          </a:p>
          <a:p>
            <a:pPr fontAlgn="b">
              <a:buFont typeface="Wingdings" pitchFamily="2" charset="2"/>
              <a:buChar char="Ø"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Расширение доступа субъектов малого и среднего предпринимательства к финансовым ресурсам, в том числе к льготному финансированию – 4 350,2 тыс.руб.</a:t>
            </a:r>
          </a:p>
          <a:p>
            <a:pPr fontAlgn="b">
              <a:buFont typeface="Wingdings" pitchFamily="2" charset="2"/>
              <a:buChar char="Ø"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Популяризация предпринимательства - 660,8 тыс.руб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142851"/>
            <a:ext cx="8429652" cy="6235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87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 </a:t>
            </a:r>
          </a:p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80466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информационным технологиям и связи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484784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dirty="0"/>
              <a:t>формирование информационного пространства на основе использования информационных и телекоммуникационных технологий для повышения качества жизни граждан, улучшения условий деятельности организаций города Урай и обеспечения условий для реализации эффективной системы управления в органах местного самоуправления </a:t>
            </a:r>
            <a:r>
              <a:rPr lang="ru-RU" sz="1400" dirty="0" smtClean="0"/>
              <a:t>города</a:t>
            </a:r>
            <a:endParaRPr lang="ru-RU" sz="1400" dirty="0"/>
          </a:p>
        </p:txBody>
      </p:sp>
      <p:pic>
        <p:nvPicPr>
          <p:cNvPr id="8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33002"/>
            <a:ext cx="3779912" cy="222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8404539"/>
              </p:ext>
            </p:extLst>
          </p:nvPr>
        </p:nvGraphicFramePr>
        <p:xfrm>
          <a:off x="35497" y="5373217"/>
          <a:ext cx="640871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636912"/>
            <a:ext cx="55446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Мероприятия программы</a:t>
            </a:r>
            <a:r>
              <a:rPr lang="en-US" sz="1400" b="1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Развитие </a:t>
            </a:r>
            <a:r>
              <a:rPr lang="ru-RU" sz="1300" dirty="0"/>
              <a:t>информационных систем, инфраструктуры информационного общества и цифровой экономики на территории  муниципального образования города </a:t>
            </a:r>
            <a:r>
              <a:rPr lang="ru-RU" sz="1300" dirty="0" smtClean="0"/>
              <a:t>Урай;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Формирование </a:t>
            </a:r>
            <a:r>
              <a:rPr lang="ru-RU" sz="1300" dirty="0"/>
              <a:t>муниципальной телекоммуникационной инфраструктуры и развитие сервисов на ее </a:t>
            </a:r>
            <a:r>
              <a:rPr lang="ru-RU" sz="1300" dirty="0" smtClean="0"/>
              <a:t>основе;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Обеспечение </a:t>
            </a:r>
            <a:r>
              <a:rPr lang="ru-RU" sz="1300" dirty="0"/>
              <a:t>информационной безопасности в администрации, органах администрации, муниципальных казенных, бюджетных и автономных учреждениях города </a:t>
            </a:r>
            <a:r>
              <a:rPr lang="ru-RU" sz="1300" dirty="0" smtClean="0"/>
              <a:t>Урай;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Информирование </a:t>
            </a:r>
            <a:r>
              <a:rPr lang="ru-RU" sz="1300" dirty="0"/>
              <a:t>населения через средства массовой </a:t>
            </a:r>
            <a:r>
              <a:rPr lang="ru-RU" sz="1300" dirty="0" smtClean="0"/>
              <a:t>информации;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Обеспечение </a:t>
            </a:r>
            <a:r>
              <a:rPr lang="ru-RU" sz="1300" dirty="0"/>
              <a:t>деятельности муниципального бюджетного учреждения газета «Знамя»</a:t>
            </a: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516216" y="5373216"/>
            <a:ext cx="1703152" cy="648072"/>
            <a:chOff x="4492515" y="0"/>
            <a:chExt cx="1703152" cy="5183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2515" y="0"/>
              <a:ext cx="1703152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492515" y="0"/>
              <a:ext cx="1703152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(проект)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92280" y="5805264"/>
            <a:ext cx="1341649" cy="720080"/>
            <a:chOff x="4774983" y="-23742"/>
            <a:chExt cx="1409720" cy="6912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74984" y="-23742"/>
              <a:ext cx="1409719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774983" y="53058"/>
              <a:ext cx="1369229" cy="57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18 197,1 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84168" y="5445224"/>
            <a:ext cx="381814" cy="350979"/>
            <a:chOff x="4032791" y="33360"/>
            <a:chExt cx="381814" cy="350979"/>
          </a:xfrm>
        </p:grpSpPr>
        <p:sp>
          <p:nvSpPr>
            <p:cNvPr id="19" name="Стрелка вправо 18"/>
            <p:cNvSpPr/>
            <p:nvPr/>
          </p:nvSpPr>
          <p:spPr>
            <a:xfrm rot="21554309">
              <a:off x="4032791" y="33360"/>
              <a:ext cx="381814" cy="3509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554309">
              <a:off x="4032796" y="104256"/>
              <a:ext cx="276520" cy="210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60648"/>
            <a:ext cx="8429652" cy="4374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«Информационное общество -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1919236"/>
              </p:ext>
            </p:extLst>
          </p:nvPr>
        </p:nvGraphicFramePr>
        <p:xfrm>
          <a:off x="179512" y="1124744"/>
          <a:ext cx="8760949" cy="468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/>
                <a:gridCol w="4824536"/>
                <a:gridCol w="720080"/>
                <a:gridCol w="936104"/>
                <a:gridCol w="1008112"/>
                <a:gridCol w="912077"/>
              </a:tblGrid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4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ОМСУ и муниципальных казенных учреждений, использующих в своей деятельности систему электронного документооборота (1)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Стоимостная доля закупаемого и (или) арендуемого ОМСУ иностранного программного обеспечения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муниципальных информационных систем обработки персональных данных, защищенных в соответствии с требованиями действующего законодательства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ОМСУ и муниципальных казенных учреждений, подключенных к корпоративной сети передачи данных ОМСУ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Средний срок простоя государственных и муниципальных систем в результате компьютерных атак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7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информационных материалов о деятельности ОМСУ в теле- и радио эфире ТРК «Спектр»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публикаций о деятельности ОМСУ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просмотров официального сайта ОМСУ города Урай в информационно-телекоммуникационной сети «Интернет»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Доверие к печатному источнику информации о деятельности ОМСУ,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23" y="83671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950" y="162880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</a:t>
            </a:r>
          </a:p>
          <a:p>
            <a:pPr algn="ctr"/>
            <a:r>
              <a:rPr lang="ru-RU" sz="1400" dirty="0" smtClean="0"/>
              <a:t>муниципального образования город Урай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943" y="2348881"/>
            <a:ext cx="87245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</a:t>
            </a:r>
            <a:r>
              <a:rPr lang="en-US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/>
              <a:t>«Региональный проект «Формирование комфортной городской среды» </a:t>
            </a:r>
            <a:r>
              <a:rPr lang="ru-RU" sz="1200" kern="0" dirty="0"/>
              <a:t>(</a:t>
            </a:r>
            <a:r>
              <a:rPr lang="ru-RU" sz="1200" kern="0" dirty="0" err="1"/>
              <a:t>благоустроительные</a:t>
            </a:r>
            <a:r>
              <a:rPr lang="ru-RU" sz="1200" kern="0" dirty="0"/>
              <a:t> работы: территории мкр.1 вдоль </a:t>
            </a:r>
            <a:r>
              <a:rPr lang="ru-RU" sz="1200" kern="0" dirty="0" err="1"/>
              <a:t>ул.Ленина</a:t>
            </a:r>
            <a:r>
              <a:rPr lang="ru-RU" sz="1200" kern="0" dirty="0"/>
              <a:t> "Бульвар Содружества" (ПИР и СМР), размещение тематических площадок с круглогодичным использованием (площадка культурных новостей, открытая библиотека «Изба - читальня», площадка сезонной торговли, летнее кафе «На хвосте», детская площадка «Ловчие ямы», тематическая  площадка), общая площадь благоустройства - 16 </a:t>
            </a:r>
            <a:r>
              <a:rPr lang="ru-RU" sz="1200" kern="0" dirty="0" err="1"/>
              <a:t>тыс.кв.м</a:t>
            </a:r>
            <a:r>
              <a:rPr lang="ru-RU" sz="1200" kern="0" dirty="0"/>
              <a:t>;  территории набережной </a:t>
            </a:r>
            <a:r>
              <a:rPr lang="ru-RU" sz="1200" kern="0" dirty="0" err="1"/>
              <a:t>р.Конда</a:t>
            </a:r>
            <a:r>
              <a:rPr lang="ru-RU" sz="1200" kern="0" dirty="0"/>
              <a:t> имени Александра Петрова - 1 этап.1 очередь. Участок от музыкальной школы до Детского сада №21 </a:t>
            </a:r>
            <a:r>
              <a:rPr lang="ru-RU" sz="1200" kern="0" dirty="0" smtClean="0"/>
              <a:t>мкр.3)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/>
              <a:t>«Благоустройство территорий муниципального образования»</a:t>
            </a:r>
            <a:r>
              <a:rPr lang="ru-RU" sz="1400" kern="0" dirty="0"/>
              <a:t> </a:t>
            </a:r>
            <a:r>
              <a:rPr lang="ru-RU" sz="1200" kern="0" dirty="0" smtClean="0"/>
              <a:t>(обслуживание </a:t>
            </a:r>
            <a:r>
              <a:rPr lang="ru-RU" sz="1200" kern="0" dirty="0"/>
              <a:t>снежных городков, монтаж и демонтаж новогодней </a:t>
            </a:r>
            <a:r>
              <a:rPr lang="ru-RU" sz="1200" kern="0" dirty="0" smtClean="0"/>
              <a:t>иллюминации)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/>
              <a:t>«Проведение конкурсов по благоустройству территорий города </a:t>
            </a:r>
            <a:r>
              <a:rPr lang="ru-RU" sz="1400" b="1" kern="0" dirty="0" err="1"/>
              <a:t>Урай</a:t>
            </a:r>
            <a:r>
              <a:rPr lang="ru-RU" sz="1400" b="1" kern="0" dirty="0"/>
              <a:t>, участие в конкурсах» </a:t>
            </a:r>
            <a:r>
              <a:rPr lang="ru-RU" sz="1200" kern="0" dirty="0"/>
              <a:t>(разработку дизайн-проекта по благоустройству общественных территорий города, изготовление дипломов для награждения </a:t>
            </a:r>
            <a:r>
              <a:rPr lang="ru-RU" sz="1200" kern="0" dirty="0" smtClean="0"/>
              <a:t>победителей)</a:t>
            </a:r>
            <a:endParaRPr lang="ru-RU" sz="1200" kern="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015193591"/>
              </p:ext>
            </p:extLst>
          </p:nvPr>
        </p:nvGraphicFramePr>
        <p:xfrm>
          <a:off x="0" y="4869161"/>
          <a:ext cx="4987110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364088" y="4869160"/>
            <a:ext cx="1224136" cy="1224136"/>
            <a:chOff x="4034180" y="45539"/>
            <a:chExt cx="1529393" cy="4752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034180" y="45539"/>
              <a:ext cx="1529393" cy="4752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034180" y="45539"/>
              <a:ext cx="1529393" cy="31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(проект)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76056" y="5661248"/>
            <a:ext cx="1584176" cy="903074"/>
            <a:chOff x="4638474" y="100039"/>
            <a:chExt cx="1584176" cy="90307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854498" y="100039"/>
              <a:ext cx="1265897" cy="576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638474" y="172047"/>
              <a:ext cx="1584176" cy="831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14350" lvl="2" indent="-57150" defTabSz="4889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18 197,1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860032" y="5301208"/>
            <a:ext cx="503993" cy="315171"/>
            <a:chOff x="3619597" y="23009"/>
            <a:chExt cx="360035" cy="315171"/>
          </a:xfrm>
        </p:grpSpPr>
        <p:sp>
          <p:nvSpPr>
            <p:cNvPr id="18" name="Стрелка вправо 17"/>
            <p:cNvSpPr/>
            <p:nvPr/>
          </p:nvSpPr>
          <p:spPr>
            <a:xfrm rot="15241">
              <a:off x="3619597" y="23009"/>
              <a:ext cx="360035" cy="315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5241">
              <a:off x="3691663" y="85900"/>
              <a:ext cx="151632" cy="189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14348" y="156195"/>
            <a:ext cx="8429652" cy="6286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815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муниципального образования город Урай» на 2018-2022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4653136"/>
            <a:ext cx="2411760" cy="17697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Предусмотрено участие в региональном проекте </a:t>
            </a:r>
          </a:p>
          <a:p>
            <a:pPr algn="ctr"/>
            <a:r>
              <a:rPr lang="ru-RU" sz="1300" b="1" dirty="0" smtClean="0"/>
              <a:t> «Формирование комфортной городской среды»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1200" b="1" dirty="0" smtClean="0"/>
              <a:t>2020г.- 17 572,3 тыс.рублей</a:t>
            </a:r>
          </a:p>
          <a:p>
            <a:pPr algn="ctr"/>
            <a:r>
              <a:rPr lang="ru-RU" sz="1200" b="1" dirty="0" smtClean="0"/>
              <a:t>2021г.- 17 572,3 тыс.рублей</a:t>
            </a:r>
          </a:p>
          <a:p>
            <a:pPr algn="ctr"/>
            <a:r>
              <a:rPr lang="ru-RU" sz="1200" b="1" dirty="0" smtClean="0"/>
              <a:t>2022г.- 18 197,1 тыс.рублей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45505"/>
              </p:ext>
            </p:extLst>
          </p:nvPr>
        </p:nvGraphicFramePr>
        <p:xfrm>
          <a:off x="107504" y="980729"/>
          <a:ext cx="8856984" cy="4995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829"/>
                <a:gridCol w="5464811"/>
                <a:gridCol w="576064"/>
                <a:gridCol w="864096"/>
                <a:gridCol w="864096"/>
                <a:gridCol w="792088"/>
              </a:tblGrid>
              <a:tr h="4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площади благоустроенных дворовых  территорий от общей площади дворовых территорий (нарастающим итогом)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84,84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89,74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благоустроенных дворовых территорий (нарастающим итогом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54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финансового участия заинтересованных лиц при реализации мероприятий по благоустройству дворовой территории в рамках минимального перечня работ по благоустройству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2,50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финансового участия заинтересованных лиц при реализации мероприятий по благоустройству дворовой территории в рамках дополнительного перечня работ по благоустройству 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2,50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3,00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1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муниципальном образовании, на территории которого реализуется проект по созданию комфортной городской среды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12,0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15,0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площади благоустроенных общественных  территорий от общей площади общественных территорий (нарастающим итогом) 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68,62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68,62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69,69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благоустроенных общественных территорий (нарастающим итогом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установленных объектов внешнего благоустройства на общественных территориях (нарастающим итогом)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участников конкурсов по благоустройству территорий города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чел.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82" y="14478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1448" y="144787"/>
            <a:ext cx="84296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современной городской среды муниципального образования город Урай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2018-2022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611560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185" y="205498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05498"/>
            <a:ext cx="8429652" cy="6312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Приоритетные направления прогноза социально-экономического развития муниципалитета на 2020–2022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0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120321"/>
            <a:ext cx="8429652" cy="60006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3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98123"/>
            <a:ext cx="82089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200" dirty="0" err="1"/>
              <a:t>градорегулирования</a:t>
            </a:r>
            <a:r>
              <a:rPr lang="ru-RU" sz="1200" dirty="0"/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 вовлечение в оборот земель, находящихся в муниципальной собственности;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мониторинг </a:t>
            </a:r>
            <a:r>
              <a:rPr lang="ru-RU" sz="1200" dirty="0"/>
              <a:t>и обновление электронной базы градостроительных данных, обеспечение информационного и электронного </a:t>
            </a:r>
            <a:r>
              <a:rPr lang="ru-RU" sz="1200" dirty="0" smtClean="0"/>
              <a:t>взаимодействия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3140968"/>
            <a:ext cx="79928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программы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Мероприятия по 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подготовке документов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градорегулирования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«Обеспечение МКУ «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УГЗиП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г.Урай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» реализации функций и полномочий администрации города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 в сфере градостроительства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«Обеспечение реализации МКУ «УКС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г.Урай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» функций и полномочий администрации города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 в сфере капитального строительства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«Работы и мероприятия по землеустройству, подготовке и предоставлению земельных участков» </a:t>
            </a:r>
            <a:endParaRPr lang="ru-RU" sz="13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«Системно-аналитическое и программное сопровождение информационной системы обеспечения градостроительной деятельности»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393077764"/>
              </p:ext>
            </p:extLst>
          </p:nvPr>
        </p:nvGraphicFramePr>
        <p:xfrm>
          <a:off x="23934" y="4725144"/>
          <a:ext cx="6120680" cy="253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72200" y="5229201"/>
            <a:ext cx="1657355" cy="864095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(проект)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48264" y="5877272"/>
            <a:ext cx="1312210" cy="748800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61 020,1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82" y="10553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796136" y="5517232"/>
            <a:ext cx="507157" cy="326702"/>
            <a:chOff x="3752737" y="758140"/>
            <a:chExt cx="363141" cy="326702"/>
          </a:xfrm>
        </p:grpSpPr>
        <p:sp>
          <p:nvSpPr>
            <p:cNvPr id="18" name="Стрелка вправо 17"/>
            <p:cNvSpPr/>
            <p:nvPr/>
          </p:nvSpPr>
          <p:spPr>
            <a:xfrm rot="14556">
              <a:off x="3752737" y="758140"/>
              <a:ext cx="363141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4556">
              <a:off x="3752737" y="823273"/>
              <a:ext cx="265130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501090" cy="649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68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«Обеспечение градостроительной деятельности на территории города Урай» на  2018-2030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1005896"/>
              </p:ext>
            </p:extLst>
          </p:nvPr>
        </p:nvGraphicFramePr>
        <p:xfrm>
          <a:off x="101813" y="1052736"/>
          <a:ext cx="8934682" cy="5833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559"/>
                <a:gridCol w="5834022"/>
                <a:gridCol w="504377"/>
                <a:gridCol w="780291"/>
                <a:gridCol w="799037"/>
                <a:gridCol w="726396"/>
              </a:tblGrid>
              <a:tr h="28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территорий муниципального образования с утвержденными документами территориального планирования и градостроительного зонирования, отвечающие установленным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территории, на которую проведен комплекс планировочных работ или проведение данных работ не требуется, от общей площади в границах населенного пункта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3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количества объектов, в отношении которых осуществляется строительный контроль, к базовому количеству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введенного индивидуального жилья на территории города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земельных участков, поставленных на государственный кадастровый учет (в том числе под многоквартирные жилые дома), для проведения торгов, для предоставления гражданам льготной категории, под муниципальное имущество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предоставленных земельных участков в аренду, собственность, постоянное (бессрочное) пользование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Площадь земельных участков, предоставленных для строительства, в расчете на 10 тыс. человек населения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зарегистрированных документов в информационной системе обеспечения градостроительной деятельности*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37 795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39 795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42 295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3641" y="11967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Комитет по финансам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повышение эффективности бюджетных расходов в долгосрочной перспективе. Обеспечение условий для устойчивого исполнения расходных обязательств муниципального образования и повышения качества управления муниципальными финансами</a:t>
            </a:r>
            <a:endParaRPr lang="ru-RU" sz="1400" dirty="0"/>
          </a:p>
        </p:txBody>
      </p:sp>
      <p:pic>
        <p:nvPicPr>
          <p:cNvPr id="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39416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852936"/>
            <a:ext cx="84969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«Организация бюджетного процесса в муниципальном образовании»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(обеспечение функций органов местного самоуправления в сфере управления финансами)</a:t>
            </a:r>
          </a:p>
          <a:p>
            <a:pPr lvl="0" algn="just" eaLnBrk="0" hangingPunct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«Обеспечение сбалансированности и устойчивости местного бюджета»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(разработка рекомендаций и мероприятий, направленных на пополнение доходной части бюджета города за счет налоговых и неналоговых поступлений, соблюдение норм статьи 81 БК РФ при планировании размера резервного фонда администрации города </a:t>
            </a:r>
            <a:r>
              <a:rPr lang="ru-RU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норм статьи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184.1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БК РФ при определении объема условно утверждаемых (утвержденных) расходов на первый и второй годы планового периода)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3009499"/>
              </p:ext>
            </p:extLst>
          </p:nvPr>
        </p:nvGraphicFramePr>
        <p:xfrm>
          <a:off x="7981" y="4509120"/>
          <a:ext cx="561662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78212" y="90100"/>
            <a:ext cx="8465788" cy="9651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Управление муниципальными финансами в городском округе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период до 2020 года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629901"/>
              </p:ext>
            </p:extLst>
          </p:nvPr>
        </p:nvGraphicFramePr>
        <p:xfrm>
          <a:off x="111720" y="1700807"/>
          <a:ext cx="8852768" cy="30410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882"/>
                <a:gridCol w="6978681"/>
                <a:gridCol w="724117"/>
                <a:gridCol w="792088"/>
              </a:tblGrid>
              <a:tr h="414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 </a:t>
                      </a:r>
                      <a:r>
                        <a:rPr lang="x-none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от средней сводной оценки качества, сложившейся по городским округам)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102,0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x-none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Исполнение расходных обязательств городского округа за отчетный финансовый год от бюджетных ассигнований, утвержденных решением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 бюджете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u="sng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95,0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о бюджете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52,7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9442" y="188640"/>
            <a:ext cx="8584557" cy="110921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Управление муниципальными финансами в городском округе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период до 2020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548" y="74061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Ответственные исполнители муниципальной программы – Отдел по учету и отчетности администрации  города Урай, Сводно-аналитический отдел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353" y="1571612"/>
            <a:ext cx="8424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200" b="1" dirty="0" smtClean="0"/>
              <a:t> </a:t>
            </a:r>
            <a:r>
              <a:rPr lang="ru-RU" sz="1400" dirty="0" smtClean="0"/>
              <a:t>совершенствование муниципального управления, повышение его эффективности;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совершенствование организации муниципальной службы,  повышение ее эффективности;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повышение эффективности исполнения должностными лицами органов местного самоуправления города Урай своих должностных обязанностей по реализации прав и законных интересов жителей в муниципальном образовании городской округ город Урай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068959"/>
            <a:ext cx="9036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1 «Создание условий для совершенствования системы муниципального управления»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(реализация переданных полномочий в виде субвенций из бюджета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АО,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расходы на обеспечение функций органов местного самоуправления,  обеспечение деятельности МКУ "Управление материально-технического обеспечения города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Урай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», выплата муниципальной пенсии, реализация мероприятий по содействию трудоустройству граждан)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«Предоставление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государственных и муниципальных услуг»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(обеспечение деятельности (оказание услуг) МАУ «МФЦ»)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3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муниципальной службы и резерва управленческих кадров»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(организация повышения профессионального уровня муниципальных служащих органов местного самоуправления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612541447"/>
              </p:ext>
            </p:extLst>
          </p:nvPr>
        </p:nvGraphicFramePr>
        <p:xfrm>
          <a:off x="23934" y="4869160"/>
          <a:ext cx="5772202" cy="239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940152" y="5301208"/>
            <a:ext cx="1656184" cy="1008112"/>
            <a:chOff x="4181772" y="358528"/>
            <a:chExt cx="1585347" cy="85271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85271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(проект)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16216" y="5805264"/>
            <a:ext cx="1312210" cy="720079"/>
            <a:chOff x="4808175" y="677612"/>
            <a:chExt cx="1312210" cy="10387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677612"/>
              <a:ext cx="1312210" cy="9565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677612"/>
              <a:ext cx="1268346" cy="1038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447 381,0 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08104" y="5445224"/>
            <a:ext cx="360040" cy="326702"/>
            <a:chOff x="3826723" y="412471"/>
            <a:chExt cx="224545" cy="326702"/>
          </a:xfrm>
        </p:grpSpPr>
        <p:sp>
          <p:nvSpPr>
            <p:cNvPr id="16" name="Стрелка вправо 15"/>
            <p:cNvSpPr/>
            <p:nvPr/>
          </p:nvSpPr>
          <p:spPr>
            <a:xfrm rot="22614">
              <a:off x="3826723" y="412471"/>
              <a:ext cx="224545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2614">
              <a:off x="3826724" y="477589"/>
              <a:ext cx="157182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19" y="3857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63484" y="116632"/>
            <a:ext cx="8480515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-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«Совершенствование и развитие муниципального управления в городе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9732415"/>
              </p:ext>
            </p:extLst>
          </p:nvPr>
        </p:nvGraphicFramePr>
        <p:xfrm>
          <a:off x="107505" y="802904"/>
          <a:ext cx="8928992" cy="5141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607"/>
                <a:gridCol w="5692056"/>
                <a:gridCol w="683488"/>
                <a:gridCol w="805073"/>
                <a:gridCol w="731884"/>
                <a:gridCol w="731884"/>
              </a:tblGrid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год (проект)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(проект)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 год (проект)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местного самоуправления городского округа (муниципального района)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рублей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ежегодно трудоустраиваемых на временные и общественные </a:t>
                      </a: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которым предоставляются гарантии по выплате пенсии за выслугу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90 %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90 %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90 %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 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70 %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70 %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70 %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 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в МАУ МФЦ 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повысивших профессиональный уровень в соответствии с потребностями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от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общего кол-ва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мун.служ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1898" y="116632"/>
            <a:ext cx="8512102" cy="5077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и развитие муниципального управления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138411"/>
            <a:ext cx="8429652" cy="6243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020"/>
            <a:ext cx="834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 на 2019 - 2030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08720"/>
            <a:ext cx="892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жилищно-коммунального хозяйства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формирование благоприятных и комфортных условий для проживания населения на территории города </a:t>
            </a:r>
            <a:r>
              <a:rPr lang="ru-RU" sz="1400" dirty="0" err="1" smtClean="0"/>
              <a:t>Урай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повышение надежности и качества предоставления жилищно-коммунальных услуг;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/>
              <a:t>повышение энергосбережения и энергетической </a:t>
            </a:r>
            <a:r>
              <a:rPr lang="ru-RU" sz="1400" dirty="0" smtClean="0"/>
              <a:t>эффективности</a:t>
            </a:r>
            <a:endParaRPr lang="ru-RU" sz="1400" dirty="0"/>
          </a:p>
        </p:txBody>
      </p:sp>
      <p:pic>
        <p:nvPicPr>
          <p:cNvPr id="8" name="Picture 2" descr="https://pp.vk.me/c10925/u4074984/145443913/x_60dd5b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857" y="4437112"/>
            <a:ext cx="3029143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987824" cy="194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852936"/>
            <a:ext cx="619268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1138" algn="l"/>
              </a:tabLst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 «Создание условий для обеспечения содержания объектов жилищно-коммунального комплекса города Урай»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(содержание автомобильных дорог, мест массового отдыха населения, объектов благоустройства, уличное освещение, содержание МКУ "Управление жилищно-коммунального хозяйства г.Урай", капитальный ремонт </a:t>
            </a:r>
            <a:r>
              <a:rPr lang="ru-RU" sz="1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МКД,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субвенции на возмещение недополученных доходов организациям, осуществляющим реализацию сжиженного газа по социально ориентированным розничным ценам</a:t>
            </a:r>
            <a:r>
              <a:rPr lang="ru-RU" sz="1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939914664"/>
              </p:ext>
            </p:extLst>
          </p:nvPr>
        </p:nvGraphicFramePr>
        <p:xfrm>
          <a:off x="0" y="4653136"/>
          <a:ext cx="4860032" cy="162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004048" y="4725144"/>
            <a:ext cx="1176986" cy="1008112"/>
            <a:chOff x="201503" y="295174"/>
            <a:chExt cx="1176986" cy="10801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01503" y="295174"/>
              <a:ext cx="1176986" cy="108012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01503" y="295174"/>
              <a:ext cx="1176986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3429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(проект)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76056" y="5517232"/>
            <a:ext cx="1440160" cy="576064"/>
            <a:chOff x="3264304" y="914761"/>
            <a:chExt cx="1667554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264304" y="914761"/>
              <a:ext cx="1250666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347682" y="931631"/>
              <a:ext cx="1584176" cy="631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136 511,6 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5013176"/>
            <a:ext cx="288032" cy="242144"/>
            <a:chOff x="2836276" y="557065"/>
            <a:chExt cx="166427" cy="242144"/>
          </a:xfrm>
        </p:grpSpPr>
        <p:sp>
          <p:nvSpPr>
            <p:cNvPr id="20" name="Стрелка вправо 19"/>
            <p:cNvSpPr/>
            <p:nvPr/>
          </p:nvSpPr>
          <p:spPr>
            <a:xfrm rot="23371">
              <a:off x="2836276" y="557065"/>
              <a:ext cx="166427" cy="242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23371">
              <a:off x="2836277" y="605324"/>
              <a:ext cx="116499" cy="145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556823"/>
              </p:ext>
            </p:extLst>
          </p:nvPr>
        </p:nvGraphicFramePr>
        <p:xfrm>
          <a:off x="142845" y="899553"/>
          <a:ext cx="8929749" cy="5557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652"/>
                <a:gridCol w="5198714"/>
                <a:gridCol w="1553099"/>
                <a:gridCol w="642428"/>
                <a:gridCol w="642428"/>
                <a:gridCol w="642428"/>
              </a:tblGrid>
              <a:tr h="31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граждан качеством жилищно-коммунальных услуг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платы граждан  за предоставленные жилищно-коммунальные услуги за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аварийных многоквартирных жилых домов в общем количестве многоквартирных жилых домов на конец отчетного периода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взносов на капитальный ремонт общего имущества  многоквартирных домов за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благоустроенностью общественных мест пребывания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тепловая энергия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на 1 кв.м. общей площади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холодная вода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горячая вода &lt; 1&gt;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электрическая энергия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кВт/ч  на одного проживающего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природный газ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тепловая энергия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 на 1 кв.м. общей площади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холодная вода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горячая вода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электрическая энергия &lt; 1&gt;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 ч  на одного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природный газ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82" y="-63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19843"/>
            <a:ext cx="8429652" cy="6757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Урайна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2019-2030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04"/>
            <a:ext cx="8429652" cy="57919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2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«Проектирование и строительство инженерных сетей коммунальной инфраструктуры в городе Урай» на 2014-2020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980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капитального строительства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создание условий для увеличения объемов строительства объектов жилищного и социально-культурного назначения</a:t>
            </a:r>
          </a:p>
          <a:p>
            <a:pPr algn="just"/>
            <a:endParaRPr lang="ru-RU" sz="1400" b="1" dirty="0"/>
          </a:p>
        </p:txBody>
      </p:sp>
      <p:pic>
        <p:nvPicPr>
          <p:cNvPr id="8" name="Picture 2" descr="http://www.ru.all.biz/img/ru/catalog/12768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420888"/>
            <a:ext cx="349411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564904"/>
            <a:ext cx="560636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 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Проектирование инженерных систем инженерной инфраструктуры в целях обеспечения инженерной подготовки земельных участков для жилищного строительства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(выполнение проектно-сметной документации по объектам: «Наружные инженерные сети микрорайона 1 А, г. Урай к объекту "Средняя школа в мкр.1А на 528 мест" и «Малогабаритная автоматизированная котельная с наружными сетями в микрорайоне 1А, г.Урай»)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95231830"/>
              </p:ext>
            </p:extLst>
          </p:nvPr>
        </p:nvGraphicFramePr>
        <p:xfrm>
          <a:off x="323528" y="5085184"/>
          <a:ext cx="3168352" cy="130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3635896" y="5085184"/>
            <a:ext cx="2432797" cy="792088"/>
            <a:chOff x="-72008" y="-144016"/>
            <a:chExt cx="2432797" cy="648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72008" y="-144016"/>
              <a:ext cx="2360789" cy="6480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0" y="-144016"/>
              <a:ext cx="2360789" cy="576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(проект)</a:t>
              </a:r>
              <a:endParaRPr lang="ru-RU" sz="1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5976" y="5661248"/>
            <a:ext cx="1911778" cy="792088"/>
            <a:chOff x="1231267" y="377972"/>
            <a:chExt cx="1911778" cy="864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31267" y="377972"/>
              <a:ext cx="1649052" cy="8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231267" y="403278"/>
              <a:ext cx="1911778" cy="813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2 943,3 тыс.рублей</a:t>
              </a:r>
              <a:endParaRPr lang="ru-RU" sz="15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15816" y="5229200"/>
            <a:ext cx="641543" cy="248725"/>
            <a:chOff x="3135321" y="452116"/>
            <a:chExt cx="353511" cy="248725"/>
          </a:xfrm>
        </p:grpSpPr>
        <p:sp>
          <p:nvSpPr>
            <p:cNvPr id="19" name="Стрелка вправо 18"/>
            <p:cNvSpPr/>
            <p:nvPr/>
          </p:nvSpPr>
          <p:spPr>
            <a:xfrm rot="21492200">
              <a:off x="3135321" y="452116"/>
              <a:ext cx="353511" cy="2487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492200">
              <a:off x="3135339" y="503031"/>
              <a:ext cx="278894" cy="149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075146"/>
              </p:ext>
            </p:extLst>
          </p:nvPr>
        </p:nvGraphicFramePr>
        <p:xfrm>
          <a:off x="107503" y="1052736"/>
          <a:ext cx="8856985" cy="2468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254"/>
                <a:gridCol w="6483507"/>
                <a:gridCol w="864096"/>
                <a:gridCol w="1152128"/>
              </a:tblGrid>
              <a:tr h="40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Площади земельных участков, предоставляемых для жилищного строительства, обеспеченных коммунальной инфраструктурой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инженерных сетей и систем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956,11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 вес вновь построенных инженерных сетей к общему количеству инженерных сетей (нарастающим итогом)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сетей горячего водоснабжения к общему количеству сетей горячего водоснабжения (нарастающим итогом)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Малогабаритные автоматизированные котельные (здания)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  <a:tab pos="381635" algn="l"/>
                        </a:tabLs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5/23,48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5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4266" y="0"/>
            <a:ext cx="8609734" cy="7647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«Проектирование и строительство инженерных систем коммунальной инфраструктуры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2014-2020 годы»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AutoShape 76"/>
          <p:cNvSpPr>
            <a:spLocks noChangeArrowheads="1"/>
          </p:cNvSpPr>
          <p:nvPr/>
        </p:nvSpPr>
        <p:spPr bwMode="auto">
          <a:xfrm>
            <a:off x="4716016" y="942125"/>
            <a:ext cx="4392488" cy="1681997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Прогноза социально-экономического развития муниципального образования город Урай на 2020 год и плановый период до 2022 года разработан на основе одобренных Правительством Российской Федерации сценарных условий социально-экономического развития Российской Федерации, с использованием статистической информации, предоставленной Территориальным органом Федеральной службы государственной статистики по Ханты-Мансийскому автономному округу –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Югре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9" y="109771"/>
            <a:ext cx="594323" cy="780958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8339968"/>
              </p:ext>
            </p:extLst>
          </p:nvPr>
        </p:nvGraphicFramePr>
        <p:xfrm>
          <a:off x="4644008" y="2636912"/>
          <a:ext cx="4265687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1619672" y="6045487"/>
            <a:ext cx="5976664" cy="617222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 с 2020 по 2022 годы объем отгруженных товаров собственного производства, выполненных работ и услуг собственными силами  возрастет на 19,5% и составит 7 902,05 млн.рублей (в сравнении с 2019 годом)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613636"/>
              </p:ext>
            </p:extLst>
          </p:nvPr>
        </p:nvGraphicFramePr>
        <p:xfrm>
          <a:off x="251519" y="1196752"/>
          <a:ext cx="4248474" cy="4372272"/>
        </p:xfrm>
        <a:graphic>
          <a:graphicData uri="http://schemas.openxmlformats.org/drawingml/2006/table">
            <a:tbl>
              <a:tblPr/>
              <a:tblGrid>
                <a:gridCol w="2232249"/>
                <a:gridCol w="683369"/>
                <a:gridCol w="684783"/>
                <a:gridCol w="648073"/>
              </a:tblGrid>
              <a:tr h="80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роста в действующих ценах, %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6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отгруженных товаров собственного производства, выполненных работ и услуг собственными </a:t>
                      </a:r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силами</a:t>
                      </a:r>
                      <a:r>
                        <a:rPr lang="ru-RU" sz="11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млн.рублей), в том числе: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7902,05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119,5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В: Добыча полезных ископаемых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3080,0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3430,0 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111.4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С: Обрабатывающие производства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1726,12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1927,93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111,7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Обеспечение электрической энергией, газом и паром, кондиционирование воздуха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1880,00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2260,0 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120,3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E: Водоснабжение, водоотведение, организация сбора и утилизации отходов, деятельность по ликвидации загрязнений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240,0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284,12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372" y="109771"/>
            <a:ext cx="8429652" cy="65493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прогноза промышленного производства города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2019-2022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(базовый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вариант)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1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456"/>
            <a:ext cx="9144000" cy="7284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9627" y="4077072"/>
            <a:ext cx="3244373" cy="23634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1"/>
          <p:cNvSpPr txBox="1"/>
          <p:nvPr/>
        </p:nvSpPr>
        <p:spPr>
          <a:xfrm>
            <a:off x="179512" y="3573016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Бюджетные ассигнования будут направлены на ремонт и содержание автомобильных дорог</a:t>
            </a:r>
          </a:p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общего пользования и искусственных сооружений на них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1731981"/>
              </p:ext>
            </p:extLst>
          </p:nvPr>
        </p:nvGraphicFramePr>
        <p:xfrm>
          <a:off x="0" y="4265712"/>
          <a:ext cx="67865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845237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1473347"/>
              </p:ext>
            </p:extLst>
          </p:nvPr>
        </p:nvGraphicFramePr>
        <p:xfrm>
          <a:off x="107503" y="908721"/>
          <a:ext cx="8928994" cy="5664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9"/>
                <a:gridCol w="936104"/>
                <a:gridCol w="1080120"/>
                <a:gridCol w="1080120"/>
                <a:gridCol w="1080121"/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(проект)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(проект)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(проект)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доходов, в том числе: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56 995,4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50 506,0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31 889,2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32 309,2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двигателей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12 415,6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 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22 307,0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20 440,1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6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Государственная пошлина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выдачу ОМС специального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разрешения на движение по автомобильным дорогам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транспортных средств, осуществляющих перевозки опасных, тяжеловесных и (или) крупногабаритных грузов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2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города </a:t>
                      </a:r>
                      <a:r>
                        <a:rPr lang="ru-RU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5.Денежные взыскания (штрафы) за правонарушения в области дорожного движения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Поступления сумм в возмещение вреда, причиняемого автомобильным дорогам общего пользования местного значения города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ОБ на финансовое обеспечение дорожной деятельности в отношении автомобильных дорог общего пользования местного значения города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(подпрограмма "Дорожное хозяйство" государственной программы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«Современная транспортная система»)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8.Транспортный налог, подлежащий зачислению в местный бюджет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17 280,0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в том числе: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56 995,4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107 628,0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83 954,7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84 923,6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из средств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МБ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(5%)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1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строительство (реконструкцию), капитальный ремонт и ремонт автомобильных дорог общего пользования  местного значения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автомобильных дорог общего пользования и искусственных сооружений на них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33 197,1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90 768,0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83 954,7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84 923,6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2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8708"/>
            <a:ext cx="8429652" cy="7559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Источники формирования и направления расходования средств муниципального дорожного фонда города Урай в 2019 году и проекте бюджета на 2020 год и на плановый период 2021 и 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9170801"/>
              </p:ext>
            </p:extLst>
          </p:nvPr>
        </p:nvGraphicFramePr>
        <p:xfrm>
          <a:off x="179511" y="1124744"/>
          <a:ext cx="8784977" cy="4434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5339652"/>
                <a:gridCol w="1079382"/>
                <a:gridCol w="959452"/>
                <a:gridCol w="974443"/>
              </a:tblGrid>
              <a:tr h="500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Публичное нормативное обязательство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(проект)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774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виды дополнительных мер социальной поддержки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69 489,4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69 489,4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69 489,4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 в образовательных организациях, реализующих основную общеобразовательную программу дошкольного образования"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38 754,0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33 865,0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33 865,0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Думы города Урай от 24.05.2012 №53 «О Положении о наградах и званиях города Урай»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Выплаты согласно порядку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предоставления мер социальной поддержки и размерах возмещения гражданами, удостоенными звания «Почетный гражданин города Урай»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108 405,4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103 426,4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103 426,4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50"/>
            <a:ext cx="621976" cy="8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8162" y="122870"/>
            <a:ext cx="8475838" cy="78584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 за счет средств бюджета городского округа город Урай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9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26672"/>
            <a:ext cx="8429652" cy="6380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Объем муниципального долга на 2020-2022 годы,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тыс.рублей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1700808"/>
            <a:ext cx="263612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138280"/>
              </p:ext>
            </p:extLst>
          </p:nvPr>
        </p:nvGraphicFramePr>
        <p:xfrm>
          <a:off x="2627784" y="1124744"/>
          <a:ext cx="6336705" cy="3534474"/>
        </p:xfrm>
        <a:graphic>
          <a:graphicData uri="http://schemas.openxmlformats.org/drawingml/2006/table">
            <a:tbl>
              <a:tblPr/>
              <a:tblGrid>
                <a:gridCol w="2694920"/>
                <a:gridCol w="1121504"/>
                <a:gridCol w="1224136"/>
                <a:gridCol w="1296145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01.01.2020,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273 600,0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400 600,0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273 600,0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163 800,0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378 500,0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36 800,0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350 000,0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Верхний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муниципального долга на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273 600,0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400 600,0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428 800,0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12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9144000" cy="424815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  <a:t>Итоги акции:</a:t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  <a:t>«100 предложений в народный бюджет»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6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60213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 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5" descr="\\adms4\home1$\ennssv\My_Documents\ДОКУМЕНТЫ\Обращения граждан\2013\100 предложений в народный бюджет\ТАБЛИЧКА НА ЯЩИК_budget@uray.r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8888" y="260648"/>
            <a:ext cx="6683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adms4\home1$\EnnsSV\My_Documents\ДОКУМЕНТЫ\Обращения граждан\2012\100 предложений в народный бюджет\ТАБЛИЧКА НА ВИДЖЕТ_budget@uray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6696744" cy="193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3787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в «Народный бюджет»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(сравнение 2011 - 2019 годов,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абсолютных цифрах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0" y="1124744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горожан.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в расходную часть бюджета города Урай на 2020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397000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219573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980728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9826" y="2421759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9012" y="398314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Председатель комитета –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Хусаинова Ирина Валериевна,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тел.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(34676) 2-33-56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Начальник бюджетного управления –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Зорина Лариса Васильевна,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2-05-82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71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4938" y="1559470"/>
            <a:ext cx="604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Комитет по финансам администрации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82840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85" y="216768"/>
            <a:ext cx="583307" cy="76648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5301208"/>
            <a:ext cx="7776864" cy="93610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финансовой, информационной, имущественной и консультационной поддержки в рамках реализации мероприятий муниципальной программы «Развитие малого и среднего предпринимательства, потребительского рынка и сельскохозяйственных товаропроизводителей города Урай» на 2016-2020 годы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4811721"/>
              </p:ext>
            </p:extLst>
          </p:nvPr>
        </p:nvGraphicFramePr>
        <p:xfrm>
          <a:off x="926121" y="697133"/>
          <a:ext cx="8172400" cy="457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9592" y="216767"/>
            <a:ext cx="7992888" cy="6199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и развитие малого и среднего предпринимательства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41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22894</TotalTime>
  <Words>14948</Words>
  <Application>Microsoft Office PowerPoint</Application>
  <PresentationFormat>Экран (4:3)</PresentationFormat>
  <Paragraphs>3201</Paragraphs>
  <Slides>87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87</vt:i4>
      </vt:variant>
    </vt:vector>
  </HeadingPairs>
  <TitlesOfParts>
    <vt:vector size="89" baseType="lpstr">
      <vt:lpstr>Тема Office</vt:lpstr>
      <vt:lpstr>Оформление по умолчанию</vt:lpstr>
      <vt:lpstr>Слайд 1</vt:lpstr>
      <vt:lpstr>Документы, на основании которых составляется проект муниципального бюджета</vt:lpstr>
      <vt:lpstr>Слайд 3</vt:lpstr>
      <vt:lpstr>Приоритеты налоговой политики городского округа город Урай</vt:lpstr>
      <vt:lpstr>Слайд 5</vt:lpstr>
      <vt:lpstr>Основная цель долговой политики городского округа город Урай на 2020 год и на плановый период 2021 и 2022 годов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Муниципальные программы, планируемые к реализации  в городе Урай в 2020- 2022 годы, тыс.рублей (1)</vt:lpstr>
      <vt:lpstr>Слайд 35</vt:lpstr>
      <vt:lpstr>Расходы бюджета городского округа город Урай  на поддержку семьи и детства на 2020 и на плановый период 2021 и 2022 годы, тыс.рублей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Организация отдыха и оздоровления детей в 2020-2022 годах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Муниципальный дорожный фонд</vt:lpstr>
      <vt:lpstr>Слайд 81</vt:lpstr>
      <vt:lpstr>Слайд 82</vt:lpstr>
      <vt:lpstr>Слайд 83</vt:lpstr>
      <vt:lpstr>  Итоги акции: «100 предложений в народный бюджет» </vt:lpstr>
      <vt:lpstr>Предложения в «Народный бюджет» (сравнение 2011 - 2019 годов, в абсолютных цифрах)</vt:lpstr>
      <vt:lpstr>Приоритетные направления горожан. Предложения в расходную часть бюджета города Урай на 2020 год</vt:lpstr>
      <vt:lpstr>Слайд 87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2436</cp:revision>
  <dcterms:created xsi:type="dcterms:W3CDTF">2011-03-01T09:21:01Z</dcterms:created>
  <dcterms:modified xsi:type="dcterms:W3CDTF">2019-11-28T09:13:31Z</dcterms:modified>
</cp:coreProperties>
</file>