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charts/style2.xml" ContentType="application/vnd.ms-office.chartstyl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quickStyle19.xml" ContentType="application/vnd.openxmlformats-officedocument.drawingml.diagramStyle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notesSlides/notesSlide9.xml" ContentType="application/vnd.openxmlformats-officedocument.presentationml.notesSlid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layout27.xml" ContentType="application/vnd.openxmlformats-officedocument.drawingml.diagramLayout+xml"/>
  <Override PartName="/ppt/charts/colors1.xml" ContentType="application/vnd.ms-office.chartcolorstyle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Default Extension="wdp" ContentType="image/vnd.ms-photo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81"/>
  </p:notesMasterIdLst>
  <p:handoutMasterIdLst>
    <p:handoutMasterId r:id="rId82"/>
  </p:handoutMasterIdLst>
  <p:sldIdLst>
    <p:sldId id="330" r:id="rId2"/>
    <p:sldId id="417" r:id="rId3"/>
    <p:sldId id="331" r:id="rId4"/>
    <p:sldId id="332" r:id="rId5"/>
    <p:sldId id="420" r:id="rId6"/>
    <p:sldId id="421" r:id="rId7"/>
    <p:sldId id="422" r:id="rId8"/>
    <p:sldId id="334" r:id="rId9"/>
    <p:sldId id="335" r:id="rId10"/>
    <p:sldId id="336" r:id="rId11"/>
    <p:sldId id="337" r:id="rId12"/>
    <p:sldId id="338" r:id="rId13"/>
    <p:sldId id="382" r:id="rId14"/>
    <p:sldId id="339" r:id="rId15"/>
    <p:sldId id="383" r:id="rId16"/>
    <p:sldId id="384" r:id="rId17"/>
    <p:sldId id="423" r:id="rId18"/>
    <p:sldId id="385" r:id="rId19"/>
    <p:sldId id="414" r:id="rId20"/>
    <p:sldId id="415" r:id="rId21"/>
    <p:sldId id="386" r:id="rId22"/>
    <p:sldId id="387" r:id="rId23"/>
    <p:sldId id="430" r:id="rId24"/>
    <p:sldId id="431" r:id="rId25"/>
    <p:sldId id="432" r:id="rId26"/>
    <p:sldId id="328" r:id="rId27"/>
    <p:sldId id="340" r:id="rId28"/>
    <p:sldId id="427" r:id="rId29"/>
    <p:sldId id="428" r:id="rId30"/>
    <p:sldId id="394" r:id="rId31"/>
    <p:sldId id="395" r:id="rId32"/>
    <p:sldId id="424" r:id="rId33"/>
    <p:sldId id="425" r:id="rId34"/>
    <p:sldId id="363" r:id="rId35"/>
    <p:sldId id="397" r:id="rId36"/>
    <p:sldId id="399" r:id="rId37"/>
    <p:sldId id="400" r:id="rId38"/>
    <p:sldId id="341" r:id="rId39"/>
    <p:sldId id="426" r:id="rId40"/>
    <p:sldId id="401" r:id="rId41"/>
    <p:sldId id="364" r:id="rId42"/>
    <p:sldId id="342" r:id="rId43"/>
    <p:sldId id="365" r:id="rId44"/>
    <p:sldId id="343" r:id="rId45"/>
    <p:sldId id="366" r:id="rId46"/>
    <p:sldId id="344" r:id="rId47"/>
    <p:sldId id="367" r:id="rId48"/>
    <p:sldId id="345" r:id="rId49"/>
    <p:sldId id="368" r:id="rId50"/>
    <p:sldId id="347" r:id="rId51"/>
    <p:sldId id="369" r:id="rId52"/>
    <p:sldId id="348" r:id="rId53"/>
    <p:sldId id="370" r:id="rId54"/>
    <p:sldId id="371" r:id="rId55"/>
    <p:sldId id="350" r:id="rId56"/>
    <p:sldId id="372" r:id="rId57"/>
    <p:sldId id="351" r:id="rId58"/>
    <p:sldId id="373" r:id="rId59"/>
    <p:sldId id="352" r:id="rId60"/>
    <p:sldId id="374" r:id="rId61"/>
    <p:sldId id="353" r:id="rId62"/>
    <p:sldId id="375" r:id="rId63"/>
    <p:sldId id="354" r:id="rId64"/>
    <p:sldId id="376" r:id="rId65"/>
    <p:sldId id="355" r:id="rId66"/>
    <p:sldId id="377" r:id="rId67"/>
    <p:sldId id="356" r:id="rId68"/>
    <p:sldId id="357" r:id="rId69"/>
    <p:sldId id="378" r:id="rId70"/>
    <p:sldId id="358" r:id="rId71"/>
    <p:sldId id="380" r:id="rId72"/>
    <p:sldId id="360" r:id="rId73"/>
    <p:sldId id="381" r:id="rId74"/>
    <p:sldId id="362" r:id="rId75"/>
    <p:sldId id="429" r:id="rId76"/>
    <p:sldId id="419" r:id="rId77"/>
    <p:sldId id="403" r:id="rId78"/>
    <p:sldId id="404" r:id="rId79"/>
    <p:sldId id="405" r:id="rId80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66FF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3054" autoAdjust="0"/>
  </p:normalViewPr>
  <p:slideViewPr>
    <p:cSldViewPr>
      <p:cViewPr>
        <p:scale>
          <a:sx n="90" d="100"/>
          <a:sy n="90" d="100"/>
        </p:scale>
        <p:origin x="-223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18-2020%20&#1075;&#1086;&#1076;&#1099;\&#1074;&#1089;&#1087;&#1086;&#1084;&#1086;&#1075;&#1072;&#1090;&#1077;&#1083;&#1100;&#1085;&#1099;&#1077;%20&#1090;&#1072;&#1073;&#1083;&#1080;&#1094;&#1099;%20&#1082;%20&#1089;&#1083;&#1072;&#1081;&#1076;&#1072;&#1084;%20&#1085;&#1072;%20&#1076;&#1077;&#1087;&#1091;&#1090;&#1072;&#1090;&#1089;&#1082;&#1080;&#1077;%20&#1089;&#1083;&#1091;&#1096;&#1072;&#1085;&#1080;&#1103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18-2020%20&#1075;&#1086;&#1076;&#1099;\&#1074;&#1089;&#1087;&#1086;&#1084;&#1086;&#1075;&#1072;&#1090;&#1077;&#1083;&#1100;&#1085;&#1099;&#1077;%20&#1090;&#1072;&#1073;&#1083;&#1080;&#1094;&#1099;%20&#1082;%20&#1089;&#1083;&#1072;&#1081;&#1076;&#1072;&#1084;%20&#1085;&#1072;%20&#1076;&#1077;&#1087;&#1091;&#1090;&#1072;&#1090;&#1089;&#1082;&#1080;&#1077;%20&#1089;&#1083;&#1091;&#1096;&#1072;&#1085;&#1080;&#1103;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9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8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 (среднегодовая), человек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40.493000000000002</c:v>
                </c:pt>
                <c:pt idx="1">
                  <c:v>40.583000000000006</c:v>
                </c:pt>
                <c:pt idx="2">
                  <c:v>40.691000000000003</c:v>
                </c:pt>
                <c:pt idx="3">
                  <c:v>40.797000000000011</c:v>
                </c:pt>
                <c:pt idx="4">
                  <c:v>40.943000000000005</c:v>
                </c:pt>
                <c:pt idx="5">
                  <c:v>41.101000000000006</c:v>
                </c:pt>
                <c:pt idx="6">
                  <c:v>41.272000000000013</c:v>
                </c:pt>
              </c:numCache>
            </c:numRef>
          </c:val>
        </c:ser>
        <c:axId val="126735488"/>
        <c:axId val="126737024"/>
      </c:barChart>
      <c:catAx>
        <c:axId val="126735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6737024"/>
        <c:crosses val="autoZero"/>
        <c:auto val="1"/>
        <c:lblAlgn val="ctr"/>
        <c:lblOffset val="100"/>
      </c:catAx>
      <c:valAx>
        <c:axId val="126737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67354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floor>
    <c:plotArea>
      <c:layout>
        <c:manualLayout>
          <c:layoutTarget val="inner"/>
          <c:xMode val="edge"/>
          <c:yMode val="edge"/>
          <c:x val="1.0020995399604141E-2"/>
          <c:y val="7.4781911320190774E-3"/>
          <c:w val="0.899732512714007"/>
          <c:h val="0.49252194647638525"/>
        </c:manualLayout>
      </c:layout>
      <c:bar3DChart>
        <c:barDir val="col"/>
        <c:grouping val="clustered"/>
        <c:ser>
          <c:idx val="0"/>
          <c:order val="0"/>
          <c:tx>
            <c:strRef>
              <c:f>'налоговые доходы'!$B$19</c:f>
              <c:strCache>
                <c:ptCount val="1"/>
                <c:pt idx="0">
                  <c:v>2018 год (план)</c:v>
                </c:pt>
              </c:strCache>
            </c:strRef>
          </c:tx>
          <c:dLbls>
            <c:dLbl>
              <c:idx val="0"/>
              <c:layout>
                <c:manualLayout>
                  <c:x val="5.7274220625258684E-3"/>
                  <c:y val="0.27139276403285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доходы'!$A$20:$A$24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доходы'!$B$20:$B$24</c:f>
              <c:numCache>
                <c:formatCode>#,##0.0</c:formatCode>
                <c:ptCount val="5"/>
                <c:pt idx="0">
                  <c:v>441666.3</c:v>
                </c:pt>
                <c:pt idx="1">
                  <c:v>10030.9</c:v>
                </c:pt>
                <c:pt idx="2">
                  <c:v>117982.6</c:v>
                </c:pt>
                <c:pt idx="3">
                  <c:v>25705</c:v>
                </c:pt>
                <c:pt idx="4">
                  <c:v>5602</c:v>
                </c:pt>
              </c:numCache>
            </c:numRef>
          </c:val>
        </c:ser>
        <c:ser>
          <c:idx val="1"/>
          <c:order val="1"/>
          <c:tx>
            <c:strRef>
              <c:f>'налоговые доходы'!$C$19</c:f>
              <c:strCache>
                <c:ptCount val="1"/>
                <c:pt idx="0">
                  <c:v>2019 год (план) </c:v>
                </c:pt>
              </c:strCache>
            </c:strRef>
          </c:tx>
          <c:dLbls>
            <c:dLbl>
              <c:idx val="0"/>
              <c:layout>
                <c:manualLayout>
                  <c:x val="2.0041965034188211E-3"/>
                  <c:y val="0.446917288171380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доходы'!$A$20:$A$24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доходы'!$C$20:$C$24</c:f>
              <c:numCache>
                <c:formatCode>#,##0.0</c:formatCode>
                <c:ptCount val="5"/>
                <c:pt idx="0">
                  <c:v>493656.2</c:v>
                </c:pt>
                <c:pt idx="1">
                  <c:v>11050</c:v>
                </c:pt>
                <c:pt idx="2">
                  <c:v>127103.1</c:v>
                </c:pt>
                <c:pt idx="3">
                  <c:v>28962.6</c:v>
                </c:pt>
                <c:pt idx="4">
                  <c:v>6150</c:v>
                </c:pt>
              </c:numCache>
            </c:numRef>
          </c:val>
        </c:ser>
        <c:ser>
          <c:idx val="2"/>
          <c:order val="2"/>
          <c:tx>
            <c:strRef>
              <c:f>'налоговые доходы'!$D$19</c:f>
              <c:strCache>
                <c:ptCount val="1"/>
                <c:pt idx="0">
                  <c:v>2020 год (план) </c:v>
                </c:pt>
              </c:strCache>
            </c:strRef>
          </c:tx>
          <c:dLbls>
            <c:dLbl>
              <c:idx val="0"/>
              <c:layout>
                <c:manualLayout>
                  <c:x val="4.008393006837657E-3"/>
                  <c:y val="0.2234586440856899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доходы'!$A$20:$A$24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доходы'!$D$20:$D$24</c:f>
              <c:numCache>
                <c:formatCode>#,##0.0</c:formatCode>
                <c:ptCount val="5"/>
                <c:pt idx="0">
                  <c:v>493280.8</c:v>
                </c:pt>
                <c:pt idx="1">
                  <c:v>11100</c:v>
                </c:pt>
                <c:pt idx="2">
                  <c:v>128575.9</c:v>
                </c:pt>
                <c:pt idx="3">
                  <c:v>29225.3</c:v>
                </c:pt>
                <c:pt idx="4">
                  <c:v>6200</c:v>
                </c:pt>
              </c:numCache>
            </c:numRef>
          </c:val>
        </c:ser>
        <c:ser>
          <c:idx val="3"/>
          <c:order val="3"/>
          <c:tx>
            <c:strRef>
              <c:f>'налоговые доходы'!$E$19</c:f>
              <c:strCache>
                <c:ptCount val="1"/>
                <c:pt idx="0">
                  <c:v>2021 год (план)</c:v>
                </c:pt>
              </c:strCache>
            </c:strRef>
          </c:tx>
          <c:dLbls>
            <c:dLbl>
              <c:idx val="0"/>
              <c:layout>
                <c:manualLayout>
                  <c:x val="1.0020982517094039E-2"/>
                  <c:y val="0.3951007909920923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доходы'!$A$20:$A$24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доходы'!$E$20:$E$24</c:f>
              <c:numCache>
                <c:formatCode>#,##0.0</c:formatCode>
                <c:ptCount val="5"/>
                <c:pt idx="0">
                  <c:v>500035</c:v>
                </c:pt>
                <c:pt idx="1">
                  <c:v>11150</c:v>
                </c:pt>
                <c:pt idx="2">
                  <c:v>109314.4</c:v>
                </c:pt>
                <c:pt idx="3">
                  <c:v>29489.599999999999</c:v>
                </c:pt>
                <c:pt idx="4">
                  <c:v>6250</c:v>
                </c:pt>
              </c:numCache>
            </c:numRef>
          </c:val>
        </c:ser>
        <c:shape val="cylinder"/>
        <c:axId val="89489792"/>
        <c:axId val="89491328"/>
        <c:axId val="0"/>
      </c:bar3DChart>
      <c:catAx>
        <c:axId val="894897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9491328"/>
        <c:crosses val="autoZero"/>
        <c:auto val="1"/>
        <c:lblAlgn val="ctr"/>
        <c:lblOffset val="100"/>
      </c:catAx>
      <c:valAx>
        <c:axId val="89491328"/>
        <c:scaling>
          <c:orientation val="minMax"/>
        </c:scaling>
        <c:delete val="1"/>
        <c:axPos val="l"/>
        <c:numFmt formatCode="#,##0.0" sourceLinked="1"/>
        <c:tickLblPos val="none"/>
        <c:crossAx val="8948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426926237844477"/>
          <c:y val="0.10959105809579142"/>
          <c:w val="0.24908264612012898"/>
          <c:h val="0.23094455743747053"/>
        </c:manualLayout>
      </c:layout>
    </c:legend>
    <c:plotVisOnly val="1"/>
    <c:dispBlanksAs val="gap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193345999272343"/>
          <c:y val="7.023029187233214E-4"/>
          <c:w val="0.78535017515892658"/>
          <c:h val="0.74395950053168958"/>
        </c:manualLayout>
      </c:layout>
      <c:bar3DChart>
        <c:barDir val="col"/>
        <c:grouping val="clustered"/>
        <c:ser>
          <c:idx val="0"/>
          <c:order val="0"/>
          <c:tx>
            <c:strRef>
              <c:f>Лист9!$B$3</c:f>
              <c:strCache>
                <c:ptCount val="1"/>
                <c:pt idx="0">
                  <c:v>план на 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277042023244217E-17"/>
                  <c:y val="0.2329405747369789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180669018427173E-3"/>
                  <c:y val="-1.099332217055247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8282586338521195E-3"/>
                  <c:y val="-2.85826376434364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2301782982319099E-3"/>
                  <c:y val="-2.127367792467511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Лист9!$A$4:$A$7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Лист9!$B$4:$B$7</c:f>
              <c:numCache>
                <c:formatCode>#,##0.0</c:formatCode>
                <c:ptCount val="4"/>
                <c:pt idx="0">
                  <c:v>81037.600000000006</c:v>
                </c:pt>
                <c:pt idx="1">
                  <c:v>29700</c:v>
                </c:pt>
                <c:pt idx="2">
                  <c:v>45</c:v>
                </c:pt>
                <c:pt idx="3">
                  <c:v>7200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Лист9!$C$3</c:f>
              <c:strCache>
                <c:ptCount val="1"/>
                <c:pt idx="0">
                  <c:v>2019 год(план)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9681490788973433E-3"/>
                  <c:y val="0.3094781921505599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78294154879807E-2"/>
                  <c:y val="-2.73942776199470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208259225019892E-4"/>
                  <c:y val="-1.2835379402288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Лист9!$A$4:$A$7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Лист9!$C$4:$C$7</c:f>
              <c:numCache>
                <c:formatCode>#,##0.0</c:formatCode>
                <c:ptCount val="4"/>
                <c:pt idx="0">
                  <c:v>96300.1</c:v>
                </c:pt>
                <c:pt idx="1">
                  <c:v>22307</c:v>
                </c:pt>
                <c:pt idx="2">
                  <c:v>96</c:v>
                </c:pt>
                <c:pt idx="3">
                  <c:v>8400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Лист9!$D$3</c:f>
              <c:strCache>
                <c:ptCount val="1"/>
                <c:pt idx="0">
                  <c:v>2020 год(план)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7261118091730214E-3"/>
                  <c:y val="0.2728732446918895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761760416019146E-3"/>
                  <c:y val="-2.804797482819377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01562109816618E-3"/>
                  <c:y val="-1.022083855762052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Лист9!$A$4:$A$7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Лист9!$D$4:$D$7</c:f>
              <c:numCache>
                <c:formatCode>#,##0.0</c:formatCode>
                <c:ptCount val="4"/>
                <c:pt idx="0">
                  <c:v>97978.9</c:v>
                </c:pt>
                <c:pt idx="1">
                  <c:v>22000</c:v>
                </c:pt>
                <c:pt idx="2">
                  <c:v>97</c:v>
                </c:pt>
                <c:pt idx="3">
                  <c:v>8500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Лист9!$E$3</c:f>
              <c:strCache>
                <c:ptCount val="1"/>
                <c:pt idx="0">
                  <c:v>2021 год(план)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2420372697243402E-3"/>
                  <c:y val="0.2163019622557661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542007055281493E-3"/>
                  <c:y val="-2.5195613185836494E-2"/>
                </c:manualLayout>
              </c:layout>
              <c:showVal val="1"/>
            </c:dLbl>
            <c:dLbl>
              <c:idx val="2"/>
              <c:layout>
                <c:manualLayout>
                  <c:x val="9.5260822192030203E-3"/>
                  <c:y val="-2.91175484469979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5460687854254699E-3"/>
                  <c:y val="-1.004253495643342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Лист9!$A$4:$A$7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Лист9!$E$4:$E$7</c:f>
              <c:numCache>
                <c:formatCode>#,##0.0</c:formatCode>
                <c:ptCount val="4"/>
                <c:pt idx="0">
                  <c:v>99689.9</c:v>
                </c:pt>
                <c:pt idx="1">
                  <c:v>927.5</c:v>
                </c:pt>
                <c:pt idx="2">
                  <c:v>97</c:v>
                </c:pt>
                <c:pt idx="3">
                  <c:v>8600</c:v>
                </c:pt>
              </c:numCache>
            </c:numRef>
          </c:val>
          <c:shape val="cylinder"/>
        </c:ser>
        <c:shape val="box"/>
        <c:axId val="139265920"/>
        <c:axId val="139267456"/>
        <c:axId val="0"/>
      </c:bar3DChart>
      <c:catAx>
        <c:axId val="139265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9267456"/>
        <c:crosses val="autoZero"/>
        <c:auto val="1"/>
        <c:lblAlgn val="ctr"/>
        <c:lblOffset val="100"/>
      </c:catAx>
      <c:valAx>
        <c:axId val="13926745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3926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806299300077766"/>
          <c:y val="2.0558479613376288E-2"/>
          <c:w val="0.19551221617003484"/>
          <c:h val="0.2923769741349471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p3d contourW="25400">
          <a:contourClr>
            <a:schemeClr val="accent1"/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80239236789073E-2"/>
          <c:y val="0.19367185874372317"/>
          <c:w val="0.9660192982170227"/>
          <c:h val="0.73752130660998994"/>
        </c:manualLayout>
      </c:layout>
      <c:bar3DChart>
        <c:barDir val="col"/>
        <c:grouping val="clustered"/>
        <c:ser>
          <c:idx val="0"/>
          <c:order val="0"/>
          <c:tx>
            <c:strRef>
              <c:f>Лист9!$B$3</c:f>
              <c:strCache>
                <c:ptCount val="1"/>
                <c:pt idx="0">
                  <c:v>2018 год (план)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0812041476401898E-2"/>
                  <c:y val="-3.67439607444182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445773537717119E-3"/>
                  <c:y val="0.2728576123249225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Лист9!$A$4:$A$5</c:f>
              <c:strCache>
                <c:ptCount val="2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Лист9!$B$4:$B$5</c:f>
              <c:numCache>
                <c:formatCode>#,##0.0</c:formatCode>
                <c:ptCount val="2"/>
                <c:pt idx="0">
                  <c:v>7300</c:v>
                </c:pt>
                <c:pt idx="1">
                  <c:v>18405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Лист9!$C$3</c:f>
              <c:strCache>
                <c:ptCount val="1"/>
                <c:pt idx="0">
                  <c:v>2019 год(план)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5445773537717049E-2"/>
                  <c:y val="-3.45985226776335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56618830173548E-2"/>
                  <c:y val="0.280543742249566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Лист9!$A$4:$A$5</c:f>
              <c:strCache>
                <c:ptCount val="2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Лист9!$C$4:$C$5</c:f>
              <c:numCache>
                <c:formatCode>#,##0.0</c:formatCode>
                <c:ptCount val="2"/>
                <c:pt idx="0">
                  <c:v>9602.7999999999993</c:v>
                </c:pt>
                <c:pt idx="1">
                  <c:v>19359.8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Лист9!$D$3</c:f>
              <c:strCache>
                <c:ptCount val="1"/>
                <c:pt idx="0">
                  <c:v>2020 год(план)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0812041476401898E-2"/>
                  <c:y val="-4.89500592764666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382700276640156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Лист9!$A$4:$A$5</c:f>
              <c:strCache>
                <c:ptCount val="2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Лист9!$D$4:$D$5</c:f>
              <c:numCache>
                <c:formatCode>#,##0.0</c:formatCode>
                <c:ptCount val="2"/>
                <c:pt idx="0">
                  <c:v>9698.7999999999993</c:v>
                </c:pt>
                <c:pt idx="1">
                  <c:v>19526.5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Лист9!$E$3</c:f>
              <c:strCache>
                <c:ptCount val="1"/>
                <c:pt idx="0">
                  <c:v>2021 год(план)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3901196183945301E-2"/>
                  <c:y val="-4.63461716821397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01196183945301E-2"/>
                  <c:y val="0.2136067243108478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Лист9!$A$4:$A$5</c:f>
              <c:strCache>
                <c:ptCount val="2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Лист9!$E$4:$E$5</c:f>
              <c:numCache>
                <c:formatCode>#,##0.0</c:formatCode>
                <c:ptCount val="2"/>
                <c:pt idx="0">
                  <c:v>9795.7999999999993</c:v>
                </c:pt>
                <c:pt idx="1">
                  <c:v>19693.8</c:v>
                </c:pt>
              </c:numCache>
            </c:numRef>
          </c:val>
          <c:shape val="cylinder"/>
        </c:ser>
        <c:shape val="box"/>
        <c:axId val="140277248"/>
        <c:axId val="140278784"/>
        <c:axId val="0"/>
      </c:bar3DChart>
      <c:catAx>
        <c:axId val="140277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0278784"/>
        <c:crosses val="autoZero"/>
        <c:auto val="1"/>
        <c:lblAlgn val="ctr"/>
        <c:lblOffset val="100"/>
      </c:catAx>
      <c:valAx>
        <c:axId val="140278784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4027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98156966518192"/>
          <c:y val="2.9806427616153874E-3"/>
          <c:w val="0.84985941913675678"/>
          <c:h val="0.1808100428318735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02770748380522E-2"/>
          <c:y val="0.12225921899066775"/>
          <c:w val="0.95209722925161955"/>
          <c:h val="0.59885668659961944"/>
        </c:manualLayout>
      </c:layout>
      <c:bar3DChart>
        <c:barDir val="col"/>
        <c:grouping val="clustered"/>
        <c:ser>
          <c:idx val="0"/>
          <c:order val="0"/>
          <c:tx>
            <c:strRef>
              <c:f>'неналоговые доходы'!$B$4</c:f>
              <c:strCache>
                <c:ptCount val="1"/>
                <c:pt idx="0">
                  <c:v>2018 год(план)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5241790692666587E-2"/>
                  <c:y val="0.1833888284860017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9.44028290124427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доходы'!$A$5:$A$6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'неналоговые доходы'!$B$5:$B$6</c:f>
              <c:numCache>
                <c:formatCode>_(* #,##0.0_);_(* \(#,##0.0\);_(* "-"??_);_(@_)</c:formatCode>
                <c:ptCount val="2"/>
                <c:pt idx="0">
                  <c:v>115502.8</c:v>
                </c:pt>
                <c:pt idx="1">
                  <c:v>9600.7999999999993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'неналоговые доходы'!$C$4</c:f>
              <c:strCache>
                <c:ptCount val="1"/>
                <c:pt idx="0">
                  <c:v>2019 год (план)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3547973407618724E-3"/>
                  <c:y val="0.28047703180212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34161446479623E-2"/>
                  <c:y val="-3.2359604905577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доходы'!$A$5:$A$6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'неналоговые доходы'!$C$5:$C$6</c:f>
              <c:numCache>
                <c:formatCode>_(* #,##0.0_);_(* \(#,##0.0\);_(* "-"??_);_(@_)</c:formatCode>
                <c:ptCount val="2"/>
                <c:pt idx="0">
                  <c:v>118207.80000000002</c:v>
                </c:pt>
                <c:pt idx="1">
                  <c:v>10683.199999999999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'неналоговые доходы'!$D$4</c:f>
              <c:strCache>
                <c:ptCount val="1"/>
                <c:pt idx="0">
                  <c:v>2020 год (план)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8.7095946815237708E-3"/>
                  <c:y val="0.22294328168886568"/>
                </c:manualLayout>
              </c:layout>
              <c:showLegendKey val="1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056935744133491E-3"/>
                  <c:y val="-6.2935219341629109E-3"/>
                </c:manualLayout>
              </c:layout>
              <c:showLegendKey val="1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доходы'!$A$5:$A$6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'неналоговые доходы'!$D$5:$D$6</c:f>
              <c:numCache>
                <c:formatCode>_(* #,##0.0_);_(* \(#,##0.0\);_(* "-"??_);_(@_)</c:formatCode>
                <c:ptCount val="2"/>
                <c:pt idx="0">
                  <c:v>117281</c:v>
                </c:pt>
                <c:pt idx="1">
                  <c:v>10884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'неналоговые доходы'!$E$4</c:f>
              <c:strCache>
                <c:ptCount val="1"/>
                <c:pt idx="0">
                  <c:v>2021 год (план)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8306182714952111E-2"/>
                  <c:y val="0.2229432816888656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139855020892855E-2"/>
                  <c:y val="-1.2587043868325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'неналоговые доходы'!$A$5:$A$6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'неналоговые доходы'!$E$5:$E$6</c:f>
              <c:numCache>
                <c:formatCode>_(* #,##0.0_);_(* \(#,##0.0\);_(* "-"??_);_(@_)</c:formatCode>
                <c:ptCount val="2"/>
                <c:pt idx="0">
                  <c:v>115840.2</c:v>
                </c:pt>
                <c:pt idx="1">
                  <c:v>11094.1</c:v>
                </c:pt>
              </c:numCache>
            </c:numRef>
          </c:val>
          <c:shape val="cylinder"/>
        </c:ser>
        <c:shape val="box"/>
        <c:axId val="138999296"/>
        <c:axId val="139000832"/>
        <c:axId val="0"/>
      </c:bar3DChart>
      <c:catAx>
        <c:axId val="138999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9000832"/>
        <c:crosses val="autoZero"/>
        <c:auto val="1"/>
        <c:lblAlgn val="ctr"/>
        <c:lblOffset val="100"/>
      </c:catAx>
      <c:valAx>
        <c:axId val="139000832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tickLblPos val="none"/>
        <c:crossAx val="1389992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2535976081787867"/>
          <c:y val="7.2413659816804185E-2"/>
          <c:w val="0.25158336165262846"/>
          <c:h val="0.26331073199183613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p3d contourW="25400">
          <a:contourClr>
            <a:schemeClr val="dk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2334370255156855E-2"/>
          <c:w val="1"/>
          <c:h val="0.76765289967781714"/>
        </c:manualLayout>
      </c:layout>
      <c:bar3DChart>
        <c:barDir val="col"/>
        <c:grouping val="clustered"/>
        <c:ser>
          <c:idx val="0"/>
          <c:order val="0"/>
          <c:tx>
            <c:strRef>
              <c:f>'безвозмездные поступления'!$B$4</c:f>
              <c:strCache>
                <c:ptCount val="1"/>
                <c:pt idx="0">
                  <c:v>2018 год (план)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8.8500262016524053E-3"/>
                  <c:y val="0.16399249985869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"/>
                  <c:y val="-1.2376792442165295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'безвозмездные поступления'!$A$5:$A$8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'безвозмездные поступления'!$B$5:$B$8</c:f>
              <c:numCache>
                <c:formatCode>_(* #,##0.0_);_(* \(#,##0.0\);_(* "-"??_);_(@_)</c:formatCode>
                <c:ptCount val="4"/>
                <c:pt idx="0">
                  <c:v>467502.7</c:v>
                </c:pt>
                <c:pt idx="1">
                  <c:v>296355</c:v>
                </c:pt>
                <c:pt idx="2">
                  <c:v>1222249.1000000001</c:v>
                </c:pt>
                <c:pt idx="3">
                  <c:v>2609.9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'безвозмездные поступления'!$C$4</c:f>
              <c:strCache>
                <c:ptCount val="1"/>
                <c:pt idx="0">
                  <c:v>2019 год(план)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6.6375196512392827E-3"/>
                  <c:y val="0.111391131979487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8.8500262016524053E-3"/>
                  <c:y val="-1.2376792442165295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'безвозмездные поступления'!$A$5:$A$8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'безвозмездные поступления'!$C$5:$C$8</c:f>
              <c:numCache>
                <c:formatCode>_(* #,##0.0_);_(* \(#,##0.0\);_(* "-"??_);_(@_)</c:formatCode>
                <c:ptCount val="4"/>
                <c:pt idx="0">
                  <c:v>531616.6</c:v>
                </c:pt>
                <c:pt idx="1">
                  <c:v>240725.6</c:v>
                </c:pt>
                <c:pt idx="2">
                  <c:v>1323915.3999999999</c:v>
                </c:pt>
                <c:pt idx="3">
                  <c:v>3344.5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'безвозмездные поступления'!$D$4</c:f>
              <c:strCache>
                <c:ptCount val="1"/>
                <c:pt idx="0">
                  <c:v>2020 год(план)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0"/>
                  <c:y val="0.114485330090028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4.4250131008261914E-3"/>
                  <c:y val="-1.2376792442165295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'безвозмездные поступления'!$A$5:$A$8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'безвозмездные поступления'!$D$5:$D$8</c:f>
              <c:numCache>
                <c:formatCode>_(* #,##0.0_);_(* \(#,##0.0\);_(* "-"??_);_(@_)</c:formatCode>
                <c:ptCount val="4"/>
                <c:pt idx="0">
                  <c:v>462779.6</c:v>
                </c:pt>
                <c:pt idx="1">
                  <c:v>195586.8</c:v>
                </c:pt>
                <c:pt idx="2">
                  <c:v>1336658.7</c:v>
                </c:pt>
                <c:pt idx="3">
                  <c:v>3328.6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'безвозмездные поступления'!$E$4</c:f>
              <c:strCache>
                <c:ptCount val="1"/>
                <c:pt idx="0">
                  <c:v>2021 год (план)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6.6375196512392827E-3"/>
                  <c:y val="0.111391131979487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"/>
                  <c:y val="-3.09419811054132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'безвозмездные поступления'!$A$5:$A$8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'безвозмездные поступления'!$E$5:$E$8</c:f>
              <c:numCache>
                <c:formatCode>_(* #,##0.0_);_(* \(#,##0.0\);_(* "-"??_);_(@_)</c:formatCode>
                <c:ptCount val="4"/>
                <c:pt idx="0">
                  <c:v>473513.1</c:v>
                </c:pt>
                <c:pt idx="1">
                  <c:v>240088.6</c:v>
                </c:pt>
                <c:pt idx="2">
                  <c:v>1318512.8999999999</c:v>
                </c:pt>
                <c:pt idx="3">
                  <c:v>3280.9</c:v>
                </c:pt>
              </c:numCache>
            </c:numRef>
          </c:val>
          <c:shape val="cylinder"/>
        </c:ser>
        <c:shape val="box"/>
        <c:axId val="145476224"/>
        <c:axId val="145486208"/>
        <c:axId val="0"/>
      </c:bar3DChart>
      <c:catAx>
        <c:axId val="145476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ru-RU"/>
          </a:p>
        </c:txPr>
        <c:crossAx val="145486208"/>
        <c:crosses val="autoZero"/>
        <c:auto val="1"/>
        <c:lblAlgn val="ctr"/>
        <c:lblOffset val="100"/>
      </c:catAx>
      <c:valAx>
        <c:axId val="145486208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tickLblPos val="none"/>
        <c:crossAx val="14547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9908301280665"/>
          <c:y val="6.8549327852460804E-2"/>
          <c:w val="0.23544692033389494"/>
          <c:h val="0.3494320075547163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2">
            <a:lumMod val="90000"/>
          </a:schemeClr>
        </a:solidFill>
        <a:ln w="9525">
          <a:solidFill>
            <a:schemeClr val="tx2"/>
          </a:solidFill>
        </a:ln>
      </c:spPr>
    </c:floor>
    <c:plotArea>
      <c:layout>
        <c:manualLayout>
          <c:layoutTarget val="inner"/>
          <c:xMode val="edge"/>
          <c:yMode val="edge"/>
          <c:x val="4.5363079615048186E-4"/>
          <c:y val="3.8938674923565494E-2"/>
          <c:w val="0.75950204141149025"/>
          <c:h val="0.69853854622213696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Лист1!$A$31</c:f>
              <c:strCache>
                <c:ptCount val="1"/>
                <c:pt idx="0">
                  <c:v>Социальный блок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Лист1!$B$30:$E$30</c:f>
              <c:strCache>
                <c:ptCount val="4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</c:strCache>
            </c:strRef>
          </c:cat>
          <c:val>
            <c:numRef>
              <c:f>Лист1!$B$31:$E$31</c:f>
              <c:numCache>
                <c:formatCode>#,##0.0_ ;[Red]\-#,##0.0\ </c:formatCode>
                <c:ptCount val="4"/>
                <c:pt idx="0">
                  <c:v>1856346.5</c:v>
                </c:pt>
                <c:pt idx="1">
                  <c:v>1971211.2000000002</c:v>
                </c:pt>
                <c:pt idx="2">
                  <c:v>1973598.2000000002</c:v>
                </c:pt>
                <c:pt idx="3">
                  <c:v>1946841.5</c:v>
                </c:pt>
              </c:numCache>
            </c:numRef>
          </c:val>
        </c:ser>
        <c:ser>
          <c:idx val="1"/>
          <c:order val="1"/>
          <c:tx>
            <c:strRef>
              <c:f>Лист1!$A$32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9.8378840647968067E-3"/>
                  <c:y val="-6.8715308688644975E-3"/>
                </c:manualLayout>
              </c:layout>
              <c:showVal val="1"/>
            </c:dLbl>
            <c:dLbl>
              <c:idx val="1"/>
              <c:layout>
                <c:manualLayout>
                  <c:x val="8.4324720555401453E-3"/>
                  <c:y val="-4.5810205792429989E-3"/>
                </c:manualLayout>
              </c:layout>
              <c:showVal val="1"/>
            </c:dLbl>
            <c:dLbl>
              <c:idx val="2"/>
              <c:layout>
                <c:manualLayout>
                  <c:x val="1.545953210182358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4054120092566865E-2"/>
                  <c:y val="-2.2905102896215077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Лист1!$B$30:$E$30</c:f>
              <c:strCache>
                <c:ptCount val="4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</c:strCache>
            </c:strRef>
          </c:cat>
          <c:val>
            <c:numRef>
              <c:f>Лист1!$B$32:$E$32</c:f>
              <c:numCache>
                <c:formatCode>#,##0.0;[Red]\-#,##0.0;0.0</c:formatCode>
                <c:ptCount val="4"/>
                <c:pt idx="0">
                  <c:v>359946.4</c:v>
                </c:pt>
                <c:pt idx="1">
                  <c:v>416601.5</c:v>
                </c:pt>
                <c:pt idx="2">
                  <c:v>321079.09999999998</c:v>
                </c:pt>
                <c:pt idx="3">
                  <c:v>388526.4</c:v>
                </c:pt>
              </c:numCache>
            </c:numRef>
          </c:val>
        </c:ser>
        <c:ser>
          <c:idx val="2"/>
          <c:order val="2"/>
          <c:tx>
            <c:strRef>
              <c:f>Лист1!$A$33</c:f>
              <c:strCache>
                <c:ptCount val="1"/>
                <c:pt idx="0">
                  <c:v>Прочие отрасли  </c:v>
                </c:pt>
              </c:strCache>
            </c:strRef>
          </c:tx>
          <c:dLbls>
            <c:dLbl>
              <c:idx val="0"/>
              <c:layout>
                <c:manualLayout>
                  <c:x val="9.8378840647968067E-3"/>
                  <c:y val="-9.1620411584860308E-3"/>
                </c:manualLayout>
              </c:layout>
              <c:showVal val="1"/>
            </c:dLbl>
            <c:dLbl>
              <c:idx val="1"/>
              <c:layout>
                <c:manualLayout>
                  <c:x val="9.8378840647968067E-3"/>
                  <c:y val="-2.290690644762425E-3"/>
                </c:manualLayout>
              </c:layout>
              <c:showVal val="1"/>
            </c:dLbl>
            <c:dLbl>
              <c:idx val="2"/>
              <c:layout>
                <c:manualLayout>
                  <c:x val="1.545953210182358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4054120092566865E-2"/>
                  <c:y val="-4.5810205792429781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Лист1!$B$30:$E$30</c:f>
              <c:strCache>
                <c:ptCount val="4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</c:strCache>
            </c:strRef>
          </c:cat>
          <c:val>
            <c:numRef>
              <c:f>Лист1!$B$33:$E$33</c:f>
              <c:numCache>
                <c:formatCode>#,##0.0;[Red]\-#,##0.0;0.0</c:formatCode>
                <c:ptCount val="4"/>
                <c:pt idx="0">
                  <c:v>324464.3</c:v>
                </c:pt>
                <c:pt idx="1">
                  <c:v>356204.99999999994</c:v>
                </c:pt>
                <c:pt idx="2">
                  <c:v>384350.1</c:v>
                </c:pt>
                <c:pt idx="3">
                  <c:v>422066.69999999995</c:v>
                </c:pt>
              </c:numCache>
            </c:numRef>
          </c:val>
        </c:ser>
        <c:ser>
          <c:idx val="3"/>
          <c:order val="3"/>
          <c:tx>
            <c:strRef>
              <c:f>Лист1!$A$34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dLbl>
              <c:idx val="0"/>
              <c:layout>
                <c:manualLayout>
                  <c:x val="9.8378840647968067E-3"/>
                  <c:y val="-9.1620411584860308E-3"/>
                </c:manualLayout>
              </c:layout>
              <c:showVal val="1"/>
            </c:dLbl>
            <c:dLbl>
              <c:idx val="1"/>
              <c:layout>
                <c:manualLayout>
                  <c:x val="8.4324720555401453E-3"/>
                  <c:y val="-6.8715308688644975E-3"/>
                </c:manualLayout>
              </c:layout>
              <c:showVal val="1"/>
            </c:dLbl>
            <c:dLbl>
              <c:idx val="2"/>
              <c:layout>
                <c:manualLayout>
                  <c:x val="8.4324720555401349E-3"/>
                  <c:y val="-1.6869357496774061E-2"/>
                </c:manualLayout>
              </c:layout>
              <c:showVal val="1"/>
            </c:dLbl>
            <c:dLbl>
              <c:idx val="3"/>
              <c:layout>
                <c:manualLayout>
                  <c:x val="1.6864944111080225E-2"/>
                  <c:y val="-1.16197927189211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Лист1!$B$30:$E$30</c:f>
              <c:strCache>
                <c:ptCount val="4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</c:strCache>
            </c:strRef>
          </c:cat>
          <c:val>
            <c:numRef>
              <c:f>Лист1!$B$34:$E$34</c:f>
              <c:numCache>
                <c:formatCode>#,##0.0;[Red]\-#,##0.0;0.0</c:formatCode>
                <c:ptCount val="4"/>
                <c:pt idx="0">
                  <c:v>244290.5</c:v>
                </c:pt>
                <c:pt idx="1">
                  <c:v>226977.2</c:v>
                </c:pt>
                <c:pt idx="2">
                  <c:v>192044.7</c:v>
                </c:pt>
                <c:pt idx="3">
                  <c:v>135887.5</c:v>
                </c:pt>
              </c:numCache>
            </c:numRef>
          </c:val>
        </c:ser>
        <c:shape val="cylinder"/>
        <c:axId val="92006656"/>
        <c:axId val="92233728"/>
        <c:axId val="0"/>
      </c:bar3DChart>
      <c:catAx>
        <c:axId val="92006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2233728"/>
        <c:crosses val="autoZero"/>
        <c:auto val="1"/>
        <c:lblAlgn val="ctr"/>
        <c:lblOffset val="100"/>
      </c:catAx>
      <c:valAx>
        <c:axId val="92233728"/>
        <c:scaling>
          <c:orientation val="minMax"/>
        </c:scaling>
        <c:delete val="1"/>
        <c:axPos val="l"/>
        <c:numFmt formatCode="0%" sourceLinked="1"/>
        <c:tickLblPos val="none"/>
        <c:crossAx val="9200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58985252690862"/>
          <c:y val="5.2497413707279408E-2"/>
          <c:w val="0.17283945015855701"/>
          <c:h val="0.61264654418197761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  <a:sp3d contourW="25400">
          <a:contourClr>
            <a:srgbClr val="4F81BD"/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444372773584015E-2"/>
          <c:y val="5.3890637880759512E-2"/>
          <c:w val="0.96088898743632212"/>
          <c:h val="0.44235804137427776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6.0125895102564044E-3"/>
                  <c:y val="-4.8991488982508512E-2"/>
                </c:manualLayout>
              </c:layout>
              <c:showVal val="1"/>
            </c:dLbl>
            <c:dLbl>
              <c:idx val="1"/>
              <c:layout>
                <c:manualLayout>
                  <c:x val="2.0041965034188142E-3"/>
                  <c:y val="-7.838638237201359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5.389063788075954E-2"/>
                </c:manualLayout>
              </c:layout>
              <c:showVal val="1"/>
            </c:dLbl>
            <c:dLbl>
              <c:idx val="3"/>
              <c:layout>
                <c:manualLayout>
                  <c:x val="1.0020982517094058E-2"/>
                  <c:y val="-9.3083829066766224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Лист5!$B$8:$E$8</c:f>
              <c:strCache>
                <c:ptCount val="4"/>
                <c:pt idx="0">
                  <c:v>план на 2018 год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</c:strCache>
            </c:strRef>
          </c:cat>
          <c:val>
            <c:numRef>
              <c:f>Лист5!$B$9:$E$9</c:f>
              <c:numCache>
                <c:formatCode>#,##0.0</c:formatCode>
                <c:ptCount val="4"/>
                <c:pt idx="0">
                  <c:v>63092.6</c:v>
                </c:pt>
                <c:pt idx="1">
                  <c:v>56995.4</c:v>
                </c:pt>
                <c:pt idx="2">
                  <c:v>56750.6</c:v>
                </c:pt>
                <c:pt idx="3">
                  <c:v>13107.5</c:v>
                </c:pt>
              </c:numCache>
            </c:numRef>
          </c:val>
          <c:shape val="cylinder"/>
        </c:ser>
        <c:shape val="box"/>
        <c:axId val="201611904"/>
        <c:axId val="201613696"/>
        <c:axId val="0"/>
      </c:bar3DChart>
      <c:catAx>
        <c:axId val="201611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1613696"/>
        <c:crosses val="autoZero"/>
        <c:auto val="1"/>
        <c:lblAlgn val="ctr"/>
        <c:lblOffset val="100"/>
      </c:catAx>
      <c:valAx>
        <c:axId val="20161369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2016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486619532980826"/>
          <c:y val="0.21160925196850389"/>
          <c:w val="0.7861528311007665"/>
          <c:h val="0.6465989173228359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Естественный прирост населения, человек</c:v>
                </c:pt>
              </c:strCache>
            </c:strRef>
          </c:tx>
          <c:spPr>
            <a:ln w="4445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</c:spPr>
          <c:marker>
            <c:spPr>
              <a:solidFill>
                <a:srgbClr val="0000FF"/>
              </a:solidFill>
              <a:ln w="22225"/>
            </c:spPr>
          </c:marker>
          <c:dLbls>
            <c:dLbl>
              <c:idx val="0"/>
              <c:layout>
                <c:manualLayout>
                  <c:x val="-6.2222251255643811E-2"/>
                  <c:y val="5.3124999999999999E-2"/>
                </c:manualLayout>
              </c:layout>
              <c:showVal val="1"/>
            </c:dLbl>
            <c:dLbl>
              <c:idx val="1"/>
              <c:layout>
                <c:manualLayout>
                  <c:x val="-6.5185215601150467E-2"/>
                  <c:y val="-0.05"/>
                </c:manualLayout>
              </c:layout>
              <c:showVal val="1"/>
            </c:dLbl>
            <c:dLbl>
              <c:idx val="2"/>
              <c:layout>
                <c:manualLayout>
                  <c:x val="-6.2222251255643811E-2"/>
                  <c:y val="0.05"/>
                </c:manualLayout>
              </c:layout>
              <c:showVal val="1"/>
            </c:dLbl>
            <c:dLbl>
              <c:idx val="3"/>
              <c:layout>
                <c:manualLayout>
                  <c:x val="-4.4444465182602595E-2"/>
                  <c:y val="-4.3749999999999997E-2"/>
                </c:manualLayout>
              </c:layout>
              <c:showVal val="1"/>
            </c:dLbl>
            <c:dLbl>
              <c:idx val="4"/>
              <c:layout>
                <c:manualLayout>
                  <c:x val="-4.4444465182602595E-2"/>
                  <c:y val="4.3749999999999997E-2"/>
                </c:manualLayout>
              </c:layout>
              <c:showVal val="1"/>
            </c:dLbl>
            <c:dLbl>
              <c:idx val="5"/>
              <c:layout>
                <c:manualLayout>
                  <c:x val="-6.2222484559922929E-2"/>
                  <c:y val="-4.0624999999999988E-2"/>
                </c:manualLayout>
              </c:layout>
              <c:showVal val="1"/>
            </c:dLbl>
            <c:dLbl>
              <c:idx val="6"/>
              <c:layout>
                <c:manualLayout>
                  <c:x val="-5.0370393873616401E-2"/>
                  <c:y val="4.687499999999998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181</c:v>
                </c:pt>
                <c:pt idx="1">
                  <c:v>202</c:v>
                </c:pt>
                <c:pt idx="2">
                  <c:v>207</c:v>
                </c:pt>
                <c:pt idx="3">
                  <c:v>211</c:v>
                </c:pt>
                <c:pt idx="4">
                  <c:v>212</c:v>
                </c:pt>
                <c:pt idx="5">
                  <c:v>226</c:v>
                </c:pt>
                <c:pt idx="6">
                  <c:v>227</c:v>
                </c:pt>
              </c:numCache>
            </c:numRef>
          </c:val>
        </c:ser>
        <c:marker val="1"/>
        <c:axId val="126695680"/>
        <c:axId val="132403200"/>
      </c:lineChart>
      <c:catAx>
        <c:axId val="126695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2403200"/>
        <c:crosses val="autoZero"/>
        <c:auto val="1"/>
        <c:lblAlgn val="ctr"/>
        <c:lblOffset val="100"/>
      </c:catAx>
      <c:valAx>
        <c:axId val="132403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6695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961519949454168"/>
          <c:y val="2.8639273669929681E-2"/>
          <c:w val="0.859904527559056"/>
          <c:h val="0.565030686219689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Среднедушевые денежные доходы (в месяц), рублей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36150</c:v>
                </c:pt>
                <c:pt idx="1">
                  <c:v>36873</c:v>
                </c:pt>
                <c:pt idx="2">
                  <c:v>37611</c:v>
                </c:pt>
                <c:pt idx="3">
                  <c:v>36363</c:v>
                </c:pt>
                <c:pt idx="4">
                  <c:v>39207</c:v>
                </c:pt>
                <c:pt idx="5">
                  <c:v>40109</c:v>
                </c:pt>
                <c:pt idx="6">
                  <c:v>41111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размер назначенных пенсий, рублей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20765</c:v>
                </c:pt>
                <c:pt idx="1">
                  <c:v>21657</c:v>
                </c:pt>
                <c:pt idx="2">
                  <c:v>22458</c:v>
                </c:pt>
                <c:pt idx="3">
                  <c:v>23289</c:v>
                </c:pt>
                <c:pt idx="4">
                  <c:v>24270</c:v>
                </c:pt>
                <c:pt idx="5">
                  <c:v>25360</c:v>
                </c:pt>
                <c:pt idx="6">
                  <c:v>26500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Среднемесячная номинальная начисленная заработная плата в целом по муниципальному образованию, рублей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57015.4</c:v>
                </c:pt>
                <c:pt idx="1">
                  <c:v>57338.400000000001</c:v>
                </c:pt>
                <c:pt idx="2">
                  <c:v>58316.2</c:v>
                </c:pt>
                <c:pt idx="3">
                  <c:v>59950.6</c:v>
                </c:pt>
                <c:pt idx="4">
                  <c:v>60674.9</c:v>
                </c:pt>
                <c:pt idx="5">
                  <c:v>61844</c:v>
                </c:pt>
                <c:pt idx="6">
                  <c:v>62769</c:v>
                </c:pt>
              </c:numCache>
            </c:numRef>
          </c:val>
        </c:ser>
        <c:axId val="126578048"/>
        <c:axId val="126583936"/>
      </c:barChart>
      <c:catAx>
        <c:axId val="126578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6583936"/>
        <c:crosses val="autoZero"/>
        <c:auto val="1"/>
        <c:lblAlgn val="ctr"/>
        <c:lblOffset val="100"/>
      </c:catAx>
      <c:valAx>
        <c:axId val="126583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65780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71564645358704615"/>
          <c:w val="0.71128987499941265"/>
          <c:h val="0.2843535464129545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32460397580463"/>
          <c:y val="0.11276942554693911"/>
          <c:w val="0.76049943760365035"/>
          <c:h val="0.555071841628017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официально зарегистрированных безработных, тыс.человек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0.37000000000000027</c:v>
                </c:pt>
                <c:pt idx="1">
                  <c:v>0.36000000000000026</c:v>
                </c:pt>
                <c:pt idx="2">
                  <c:v>0.36000000000000026</c:v>
                </c:pt>
                <c:pt idx="3">
                  <c:v>0.35000000000000026</c:v>
                </c:pt>
                <c:pt idx="4">
                  <c:v>0.36000000000000026</c:v>
                </c:pt>
                <c:pt idx="5">
                  <c:v>0.35000000000000026</c:v>
                </c:pt>
                <c:pt idx="6">
                  <c:v>0.35000000000000026</c:v>
                </c:pt>
              </c:numCache>
            </c:numRef>
          </c:val>
        </c:ser>
        <c:axId val="126548608"/>
        <c:axId val="126615936"/>
      </c:barChart>
      <c:catAx>
        <c:axId val="126548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6615936"/>
        <c:crosses val="autoZero"/>
        <c:auto val="1"/>
        <c:lblAlgn val="ctr"/>
        <c:lblOffset val="100"/>
      </c:catAx>
      <c:valAx>
        <c:axId val="126615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65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660507479331934E-6"/>
          <c:y val="0.82393279642642725"/>
          <c:w val="0.999995333949252"/>
          <c:h val="0.16595587160272621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510456619726197"/>
          <c:y val="0.17670300196850389"/>
          <c:w val="0.83276990770551662"/>
          <c:h val="0.6620730807086614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зарегистрированной безработицы</c:v>
                </c:pt>
              </c:strCache>
            </c:strRef>
          </c:tx>
          <c:spPr>
            <a:ln w="41275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</c:spPr>
          <c:dLbls>
            <c:dLbl>
              <c:idx val="4"/>
              <c:layout>
                <c:manualLayout>
                  <c:x val="-4.1481191149434944E-2"/>
                  <c:y val="-6.8750000000000019E-2"/>
                </c:manualLayout>
              </c:layout>
              <c:showVal val="1"/>
            </c:dLbl>
            <c:dLbl>
              <c:idx val="5"/>
              <c:layout>
                <c:manualLayout>
                  <c:x val="-5.9258844499192775E-2"/>
                  <c:y val="4.3749999999999997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4.374999999999999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0.10500000000000002</c:v>
                </c:pt>
                <c:pt idx="1">
                  <c:v>0.10299999999999998</c:v>
                </c:pt>
                <c:pt idx="2">
                  <c:v>0.10199999999999998</c:v>
                </c:pt>
                <c:pt idx="3">
                  <c:v>0.10100000000000002</c:v>
                </c:pt>
                <c:pt idx="4">
                  <c:v>0.10199999999999998</c:v>
                </c:pt>
                <c:pt idx="5">
                  <c:v>0.10199999999999998</c:v>
                </c:pt>
                <c:pt idx="6">
                  <c:v>0.10199999999999998</c:v>
                </c:pt>
              </c:numCache>
            </c:numRef>
          </c:val>
        </c:ser>
        <c:marker val="1"/>
        <c:axId val="126636032"/>
        <c:axId val="126637568"/>
      </c:lineChart>
      <c:catAx>
        <c:axId val="126636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6637568"/>
        <c:crosses val="autoZero"/>
        <c:auto val="1"/>
        <c:lblAlgn val="ctr"/>
        <c:lblOffset val="100"/>
      </c:catAx>
      <c:valAx>
        <c:axId val="126637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663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3.1126968503937041E-3"/>
          <c:w val="1"/>
          <c:h val="0.17189960629921261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299869536386241"/>
          <c:y val="3.2540365936060696E-2"/>
          <c:w val="0.83906481345943096"/>
          <c:h val="0.703591090888283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Объём инвистиций в основной капитал, млн.рублей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1209.8499999999999</c:v>
                </c:pt>
                <c:pt idx="1">
                  <c:v>1256.6799999999998</c:v>
                </c:pt>
                <c:pt idx="2">
                  <c:v>1316.3899999999999</c:v>
                </c:pt>
                <c:pt idx="3">
                  <c:v>1395.6</c:v>
                </c:pt>
                <c:pt idx="4">
                  <c:v>1495.9</c:v>
                </c:pt>
                <c:pt idx="5">
                  <c:v>1629.79</c:v>
                </c:pt>
                <c:pt idx="6">
                  <c:v>1796.58</c:v>
                </c:pt>
              </c:numCache>
            </c:numRef>
          </c:val>
        </c:ser>
        <c:gapWidth val="119"/>
        <c:overlap val="35"/>
        <c:axId val="130505344"/>
        <c:axId val="130535808"/>
      </c:barChart>
      <c:catAx>
        <c:axId val="130505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35808"/>
        <c:crosses val="autoZero"/>
        <c:auto val="1"/>
        <c:lblAlgn val="ctr"/>
        <c:lblOffset val="100"/>
      </c:catAx>
      <c:valAx>
        <c:axId val="130535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930530854137865"/>
          <c:w val="1"/>
          <c:h val="0.107313348925580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Динамика индекса промышленного производства по муниципальному образованию города Урай, % 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индекса промышленного производства по муниципальному образованию города Урай, % 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0"/>
            </a:gradFill>
            <a:ln w="44450"/>
          </c:spPr>
          <c:dLbls>
            <c:txPr>
              <a:bodyPr/>
              <a:lstStyle/>
              <a:p>
                <a:pPr>
                  <a:defRPr sz="16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2020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100.77</c:v>
                </c:pt>
                <c:pt idx="1">
                  <c:v>100.07</c:v>
                </c:pt>
                <c:pt idx="2">
                  <c:v>100.14</c:v>
                </c:pt>
                <c:pt idx="3">
                  <c:v>100.34</c:v>
                </c:pt>
                <c:pt idx="4">
                  <c:v>100.54</c:v>
                </c:pt>
                <c:pt idx="5">
                  <c:v>100.57</c:v>
                </c:pt>
                <c:pt idx="6">
                  <c:v>100.49000000000002</c:v>
                </c:pt>
              </c:numCache>
            </c:numRef>
          </c:val>
        </c:ser>
        <c:axId val="131518464"/>
        <c:axId val="131520000"/>
      </c:barChart>
      <c:catAx>
        <c:axId val="1315184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1520000"/>
        <c:crosses val="autoZero"/>
        <c:auto val="1"/>
        <c:lblAlgn val="ctr"/>
        <c:lblOffset val="100"/>
      </c:catAx>
      <c:valAx>
        <c:axId val="1315200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1518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800"/>
            </a:pPr>
            <a:r>
              <a:rPr lang="ru-RU" sz="1800" dirty="0"/>
              <a:t>Основные характеристики бюджета городского округа город Урай </a:t>
            </a:r>
            <a:r>
              <a:rPr lang="ru-RU" sz="1800" dirty="0" smtClean="0"/>
              <a:t>на 2018 год </a:t>
            </a:r>
            <a:r>
              <a:rPr lang="ru-RU" sz="1800" dirty="0"/>
              <a:t>и </a:t>
            </a:r>
            <a:r>
              <a:rPr lang="ru-RU" sz="1800" dirty="0" smtClean="0"/>
              <a:t>бюджета </a:t>
            </a:r>
            <a:r>
              <a:rPr lang="ru-RU" sz="1800" dirty="0"/>
              <a:t>на </a:t>
            </a:r>
            <a:r>
              <a:rPr lang="ru-RU" sz="1800" dirty="0" smtClean="0"/>
              <a:t>2019 </a:t>
            </a:r>
            <a:r>
              <a:rPr lang="ru-RU" sz="1800" dirty="0"/>
              <a:t>год и на плановый период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2020 </a:t>
            </a:r>
            <a:r>
              <a:rPr lang="ru-RU" sz="1800" dirty="0"/>
              <a:t>и </a:t>
            </a:r>
            <a:r>
              <a:rPr lang="ru-RU" sz="1800" dirty="0" smtClean="0"/>
              <a:t>2021 </a:t>
            </a:r>
            <a:r>
              <a:rPr lang="ru-RU" sz="1800" dirty="0"/>
              <a:t>годы, </a:t>
            </a:r>
            <a:r>
              <a:rPr lang="ru-RU" sz="1400" dirty="0"/>
              <a:t>тыс.рублей</a:t>
            </a:r>
          </a:p>
        </c:rich>
      </c:tx>
      <c:layout>
        <c:manualLayout>
          <c:xMode val="edge"/>
          <c:yMode val="edge"/>
          <c:x val="0.12417136920384952"/>
          <c:y val="6.0896011554271955E-3"/>
        </c:manualLayout>
      </c:layout>
      <c:spPr>
        <a:noFill/>
        <a:ln>
          <a:noFill/>
        </a:ln>
        <a:effectLst/>
      </c:spPr>
    </c:title>
    <c:view3D>
      <c:rotX val="10"/>
      <c:rotY val="30"/>
      <c:depthPercent val="15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122843421181721"/>
          <c:w val="1"/>
          <c:h val="0.65722152676183765"/>
        </c:manualLayout>
      </c:layout>
      <c:bar3DChart>
        <c:barDir val="col"/>
        <c:grouping val="clustered"/>
        <c:ser>
          <c:idx val="0"/>
          <c:order val="0"/>
          <c:tx>
            <c:strRef>
              <c:f>'основные характеристики бюджета'!$A$3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3727799650043745E-2"/>
                  <c:y val="0.3161103568530053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701334208223989E-2"/>
                  <c:y val="0.3252583517085673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34667541557311E-2"/>
                  <c:y val="0.3194955739381137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28029308836406E-2"/>
                  <c:y val="0.3391965393675679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бюджета'!$B$2:$E$2</c:f>
              <c:strCache>
                <c:ptCount val="4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год(план) </c:v>
                </c:pt>
                <c:pt idx="3">
                  <c:v>2021 год (план)</c:v>
                </c:pt>
              </c:strCache>
            </c:strRef>
          </c:cat>
          <c:val>
            <c:numRef>
              <c:f>'основные характеристики бюджета'!$B$3:$E$3</c:f>
              <c:numCache>
                <c:formatCode>#,##0.0</c:formatCode>
                <c:ptCount val="4"/>
                <c:pt idx="0">
                  <c:v>2714807.1</c:v>
                </c:pt>
                <c:pt idx="1">
                  <c:v>2895415</c:v>
                </c:pt>
                <c:pt idx="2">
                  <c:v>2794900.7</c:v>
                </c:pt>
                <c:pt idx="3">
                  <c:v>2818568.8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'основные характеристики бюджета'!$A$4</c:f>
              <c:strCache>
                <c:ptCount val="1"/>
                <c:pt idx="0">
                  <c:v>Расходы 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0350284339457417E-2"/>
                  <c:y val="0.3425819918314177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566819772528521E-2"/>
                  <c:y val="0.3364233070148553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955708661417412E-2"/>
                  <c:y val="0.3300485445120038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873687664042116E-2"/>
                  <c:y val="0.351729986686978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бюджета'!$B$2:$E$2</c:f>
              <c:strCache>
                <c:ptCount val="4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год(план) </c:v>
                </c:pt>
                <c:pt idx="3">
                  <c:v>2021 год (план)</c:v>
                </c:pt>
              </c:strCache>
            </c:strRef>
          </c:cat>
          <c:val>
            <c:numRef>
              <c:f>'основные характеристики бюджета'!$B$4:$E$4</c:f>
              <c:numCache>
                <c:formatCode>#,##0.0</c:formatCode>
                <c:ptCount val="4"/>
                <c:pt idx="0">
                  <c:v>2785047.7</c:v>
                </c:pt>
                <c:pt idx="1">
                  <c:v>2970994.9</c:v>
                </c:pt>
                <c:pt idx="2">
                  <c:v>2871072.1</c:v>
                </c:pt>
                <c:pt idx="3">
                  <c:v>2893322.1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'основные характеристики бюджета'!$A$5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15288713910905E-2"/>
                  <c:y val="0.2387849090214088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559820647419152E-2"/>
                  <c:y val="0.2411617635705262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00503062117236E-2"/>
                  <c:y val="0.2574770411573855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844925634295851E-2"/>
                  <c:y val="0.2574770411573855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бюджета'!$B$2:$E$2</c:f>
              <c:strCache>
                <c:ptCount val="4"/>
                <c:pt idx="0">
                  <c:v>2018 год (план)</c:v>
                </c:pt>
                <c:pt idx="1">
                  <c:v>2019 год (план)</c:v>
                </c:pt>
                <c:pt idx="2">
                  <c:v>2020 год(план) </c:v>
                </c:pt>
                <c:pt idx="3">
                  <c:v>2021 год (план)</c:v>
                </c:pt>
              </c:strCache>
            </c:strRef>
          </c:cat>
          <c:val>
            <c:numRef>
              <c:f>'основные характеристики бюджета'!$B$5:$E$5</c:f>
              <c:numCache>
                <c:formatCode>#,##0.0</c:formatCode>
                <c:ptCount val="4"/>
                <c:pt idx="0">
                  <c:v>-70240.600000000093</c:v>
                </c:pt>
                <c:pt idx="1">
                  <c:v>-75579.899999999907</c:v>
                </c:pt>
                <c:pt idx="2">
                  <c:v>-76171.399999999907</c:v>
                </c:pt>
                <c:pt idx="3">
                  <c:v>-74753.300000000279</c:v>
                </c:pt>
              </c:numCache>
            </c:numRef>
          </c:val>
          <c:shape val="cylinder"/>
        </c:ser>
        <c:gapWidth val="120"/>
        <c:gapDepth val="148"/>
        <c:shape val="box"/>
        <c:axId val="133438464"/>
        <c:axId val="133468928"/>
        <c:axId val="0"/>
      </c:bar3DChart>
      <c:catAx>
        <c:axId val="133438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3468928"/>
        <c:crosses val="autoZero"/>
        <c:auto val="1"/>
        <c:lblAlgn val="ctr"/>
        <c:lblOffset val="100"/>
      </c:catAx>
      <c:valAx>
        <c:axId val="133468928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3343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>
          <a:innerShdw blurRad="63500" dist="50800" dir="16200000">
            <a:prstClr val="black">
              <a:alpha val="84000"/>
            </a:prstClr>
          </a:innerShdw>
        </a:effectLst>
        <a:sp3d/>
      </c:spPr>
    </c:backWall>
    <c:plotArea>
      <c:layout>
        <c:manualLayout>
          <c:layoutTarget val="inner"/>
          <c:xMode val="edge"/>
          <c:yMode val="edge"/>
          <c:x val="2.1566133068620586E-2"/>
          <c:y val="2.4162178498976991E-2"/>
          <c:w val="0.9661103623207391"/>
          <c:h val="0.7800562280257352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Лист2!$A$4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-0.10902068408065245"/>
                  <c:y val="-3.40521399907716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104109355092564"/>
                  <c:y val="-5.10234043700674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2426284579802523E-2"/>
                  <c:y val="-4.88249376289618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484240954596146E-2"/>
                  <c:y val="-5.282462402598337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Лист2!$B$3:$E$3</c:f>
              <c:strCache>
                <c:ptCount val="4"/>
                <c:pt idx="0">
                  <c:v>2018 год (план)</c:v>
                </c:pt>
                <c:pt idx="1">
                  <c:v>2019 год (план) </c:v>
                </c:pt>
                <c:pt idx="2">
                  <c:v>2020 год (план) </c:v>
                </c:pt>
                <c:pt idx="3">
                  <c:v>2021 год (план)</c:v>
                </c:pt>
              </c:strCache>
            </c:strRef>
          </c:cat>
          <c:val>
            <c:numRef>
              <c:f>Лист2!$B$4:$E$4</c:f>
              <c:numCache>
                <c:formatCode>#,##0.0</c:formatCode>
                <c:ptCount val="4"/>
                <c:pt idx="0">
                  <c:v>600986.80000000005</c:v>
                </c:pt>
                <c:pt idx="1">
                  <c:v>666921.9</c:v>
                </c:pt>
                <c:pt idx="2">
                  <c:v>668382</c:v>
                </c:pt>
                <c:pt idx="3">
                  <c:v>656239</c:v>
                </c:pt>
              </c:numCache>
            </c:numRef>
          </c:val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-0.10064688695658972"/>
                  <c:y val="-4.05379289819089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2555838949337226E-2"/>
                  <c:y val="-5.199593858495466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050762681215091E-2"/>
                  <c:y val="-7.19943765022448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623001675802728E-2"/>
                  <c:y val="-9.282148799619682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Лист2!$B$3:$E$3</c:f>
              <c:strCache>
                <c:ptCount val="4"/>
                <c:pt idx="0">
                  <c:v>2018 год (план)</c:v>
                </c:pt>
                <c:pt idx="1">
                  <c:v>2019 год (план) </c:v>
                </c:pt>
                <c:pt idx="2">
                  <c:v>2020 год (план) </c:v>
                </c:pt>
                <c:pt idx="3">
                  <c:v>2021 год (план)</c:v>
                </c:pt>
              </c:strCache>
            </c:strRef>
          </c:cat>
          <c:val>
            <c:numRef>
              <c:f>Лист2!$B$5:$E$5</c:f>
              <c:numCache>
                <c:formatCode>#,##0.0</c:formatCode>
                <c:ptCount val="4"/>
                <c:pt idx="0">
                  <c:v>125103.6</c:v>
                </c:pt>
                <c:pt idx="1">
                  <c:v>128891</c:v>
                </c:pt>
                <c:pt idx="2">
                  <c:v>128165</c:v>
                </c:pt>
                <c:pt idx="3">
                  <c:v>126934.3</c:v>
                </c:pt>
              </c:numCache>
            </c:numRef>
          </c:val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-0.12736730156974291"/>
                  <c:y val="-8.55069981403547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967045784245517"/>
                  <c:y val="-8.233601260803825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2026610036767"/>
                  <c:y val="-8.15073117433330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376427270460219"/>
                  <c:y val="-8.233601260803825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Лист2!$B$3:$E$3</c:f>
              <c:strCache>
                <c:ptCount val="4"/>
                <c:pt idx="0">
                  <c:v>2018 год (план)</c:v>
                </c:pt>
                <c:pt idx="1">
                  <c:v>2019 год (план) </c:v>
                </c:pt>
                <c:pt idx="2">
                  <c:v>2020 год (план) </c:v>
                </c:pt>
                <c:pt idx="3">
                  <c:v>2021 год (план)</c:v>
                </c:pt>
              </c:strCache>
            </c:strRef>
          </c:cat>
          <c:val>
            <c:numRef>
              <c:f>Лист2!$B$6:$E$6</c:f>
              <c:numCache>
                <c:formatCode>#,##0.0</c:formatCode>
                <c:ptCount val="4"/>
                <c:pt idx="0">
                  <c:v>1988716.7</c:v>
                </c:pt>
                <c:pt idx="1">
                  <c:v>2099602.1</c:v>
                </c:pt>
                <c:pt idx="2">
                  <c:v>1998353.7000000002</c:v>
                </c:pt>
                <c:pt idx="3">
                  <c:v>2035395.5</c:v>
                </c:pt>
              </c:numCache>
            </c:numRef>
          </c:val>
        </c:ser>
        <c:gapWidth val="160"/>
        <c:gapDepth val="266"/>
        <c:shape val="box"/>
        <c:axId val="135421952"/>
        <c:axId val="135423488"/>
        <c:axId val="0"/>
      </c:bar3DChart>
      <c:catAx>
        <c:axId val="135421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5423488"/>
        <c:crosses val="autoZero"/>
        <c:auto val="1"/>
        <c:lblAlgn val="ctr"/>
        <c:lblOffset val="100"/>
      </c:catAx>
      <c:valAx>
        <c:axId val="13542348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354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34CB0-1ADF-4F5C-A8F7-F577A6810826}" type="doc">
      <dgm:prSet loTypeId="urn:microsoft.com/office/officeart/2005/8/layout/vProcess5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628B418-D1C1-4583-8FA4-C45B408A495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DC2AC831-5A95-43BC-B20B-A560799CA2DD}" type="par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7BA085A-FD5F-4A0B-BE04-984057E5095F}" type="sib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C226B9-9CF2-415E-B274-EBFF9B5E48F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b="1" smtClean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58302B8-927B-49A1-9CD1-78D2C95BE071}" type="par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185B-F047-4954-8196-3659845904EB}" type="sib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5C2E-8DA9-4509-AFF8-DE39E8479C2D}">
      <dgm:prSet phldrT="[Текст]" custT="1"/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город Урай на 2019 год и плановый период 2020 и 2021 годов</a:t>
          </a:r>
          <a:endParaRPr lang="ru-RU" sz="1700" b="1" dirty="0">
            <a:latin typeface="Arial" pitchFamily="34" charset="0"/>
            <a:cs typeface="Arial" pitchFamily="34" charset="0"/>
          </a:endParaRPr>
        </a:p>
      </dgm:t>
    </dgm:pt>
    <dgm:pt modelId="{B7BDB1F0-3110-403F-AF08-54A2CFF63476}" type="par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AD44EA-3EE9-400C-AEE1-4E7FCB4604B2}" type="sib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E061B4-24D2-4768-9D86-39CDE854AD8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700" b="1" kern="1200" baseline="0" dirty="0" smtClean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образования городской округ город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Урай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на 2019-2024 годы</a:t>
          </a:r>
          <a:endParaRPr lang="ru-RU" sz="1700" b="1" kern="1200" baseline="0" dirty="0">
            <a:latin typeface="Arial" pitchFamily="34" charset="0"/>
            <a:cs typeface="Arial" pitchFamily="34" charset="0"/>
          </a:endParaRPr>
        </a:p>
      </dgm:t>
    </dgm:pt>
    <dgm:pt modelId="{5D032EF5-44D8-4C26-8231-BA2EC7E9CEC2}" type="par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EE1C79-8B1A-47BD-B6A9-E9378AB99AC1}" type="sib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009E77-2E12-48BF-8310-48D30E152897}">
      <dgm:prSet custT="1"/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Муниципальные программы муниципального образования городской округ город </a:t>
          </a:r>
          <a:r>
            <a:rPr lang="ru-RU" sz="1700" b="1" dirty="0" err="1" smtClean="0">
              <a:latin typeface="Arial" pitchFamily="34" charset="0"/>
              <a:cs typeface="Arial" pitchFamily="34" charset="0"/>
            </a:rPr>
            <a:t>Урай</a:t>
          </a:r>
          <a:endParaRPr lang="ru-RU" sz="1700" b="1" dirty="0">
            <a:latin typeface="Arial" pitchFamily="34" charset="0"/>
            <a:cs typeface="Arial" pitchFamily="34" charset="0"/>
          </a:endParaRPr>
        </a:p>
      </dgm:t>
    </dgm:pt>
    <dgm:pt modelId="{FBAE4F2E-239D-4F3A-8F6E-AEB362FCA70E}" type="par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E4DB9A0-D972-4F03-A469-82064ACACA6C}" type="sib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B0987FB-5997-42CE-8251-C07DB01E1496}" type="pres">
      <dgm:prSet presAssocID="{46634CB0-1ADF-4F5C-A8F7-F577A68108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FA80A-AC76-4127-8937-C462E488B873}" type="pres">
      <dgm:prSet presAssocID="{46634CB0-1ADF-4F5C-A8F7-F577A6810826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E3AD46F-DA00-41B3-83E6-2C9F5D1C2CA9}" type="pres">
      <dgm:prSet presAssocID="{46634CB0-1ADF-4F5C-A8F7-F577A6810826}" presName="FiveNodes_1" presStyleLbl="node1" presStyleIdx="0" presStyleCnt="5" custScaleX="87042" custScaleY="82178" custLinFactNeighborX="-9293" custLinFactNeighborY="-1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385BA-8FBB-4482-9D52-10AF9487BBC8}" type="pres">
      <dgm:prSet presAssocID="{46634CB0-1ADF-4F5C-A8F7-F577A6810826}" presName="FiveNodes_2" presStyleLbl="node1" presStyleIdx="1" presStyleCnt="5" custScaleX="87908" custScaleY="90692" custLinFactNeighborX="-7896" custLinFactNeighborY="-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89F16-76A3-48DB-AC43-A95ED4DA82DE}" type="pres">
      <dgm:prSet presAssocID="{46634CB0-1ADF-4F5C-A8F7-F577A6810826}" presName="FiveNodes_3" presStyleLbl="node1" presStyleIdx="2" presStyleCnt="5" custScaleX="112272" custScaleY="86324" custLinFactY="28611" custLinFactNeighborX="42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0D634-ED4F-48A1-B853-9953D40101FE}" type="pres">
      <dgm:prSet presAssocID="{46634CB0-1ADF-4F5C-A8F7-F577A6810826}" presName="FiveNodes_4" presStyleLbl="node1" presStyleIdx="3" presStyleCnt="5" custScaleX="90615" custScaleY="90988" custLinFactY="-6896" custLinFactNeighborX="-132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0657-2F9B-437A-ABF4-31B1D7AD8216}" type="pres">
      <dgm:prSet presAssocID="{46634CB0-1ADF-4F5C-A8F7-F577A6810826}" presName="FiveNodes_5" presStyleLbl="node1" presStyleIdx="4" presStyleCnt="5" custScaleX="103537" custScaleY="70621" custLinFactNeighborX="16" custLinFactNeighborY="8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4E4D5-A05D-4D49-A818-8E4F19E5536B}" type="pres">
      <dgm:prSet presAssocID="{46634CB0-1ADF-4F5C-A8F7-F577A6810826}" presName="FiveConn_1-2" presStyleLbl="fgAccFollowNode1" presStyleIdx="0" presStyleCnt="4" custLinFactX="-100000" custLinFactNeighborX="-127132" custLinFactNeighborY="-2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613DF-D1D4-4284-8940-2B4429AA711E}" type="pres">
      <dgm:prSet presAssocID="{46634CB0-1ADF-4F5C-A8F7-F577A6810826}" presName="FiveConn_2-3" presStyleLbl="fgAccFollowNode1" presStyleIdx="1" presStyleCnt="4" custLinFactX="-64715" custLinFactNeighborX="-100000" custLinFactNeighborY="13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C73E1-080C-4A13-BA36-3A186DF22057}" type="pres">
      <dgm:prSet presAssocID="{46634CB0-1ADF-4F5C-A8F7-F577A6810826}" presName="FiveConn_3-4" presStyleLbl="fgAccFollowNode1" presStyleIdx="2" presStyleCnt="4" custLinFactNeighborX="-99560" custLinFactNeighborY="8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8585-04B4-4687-B84E-63C21E766430}" type="pres">
      <dgm:prSet presAssocID="{46634CB0-1ADF-4F5C-A8F7-F577A6810826}" presName="FiveConn_4-5" presStyleLbl="fgAccFollowNode1" presStyleIdx="3" presStyleCnt="4" custLinFactNeighborX="-73080" custLinFactNeighborY="2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3BA1-0400-48D6-BA81-DC0575636D99}" type="pres">
      <dgm:prSet presAssocID="{46634CB0-1ADF-4F5C-A8F7-F577A681082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B9406-A2DE-4A96-A6BE-D8665DC4383F}" type="pres">
      <dgm:prSet presAssocID="{46634CB0-1ADF-4F5C-A8F7-F577A681082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4FAC0-FC3D-498F-AB2C-27449EAF4B53}" type="pres">
      <dgm:prSet presAssocID="{46634CB0-1ADF-4F5C-A8F7-F577A681082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E1C59-605F-4698-90E8-C38B9301A477}" type="pres">
      <dgm:prSet presAssocID="{46634CB0-1ADF-4F5C-A8F7-F577A681082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48FBD-F577-4C65-A7A8-E617406E8643}" type="pres">
      <dgm:prSet presAssocID="{46634CB0-1ADF-4F5C-A8F7-F577A681082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3E59D-DD15-4780-BC89-D2863A5CD1E9}" srcId="{46634CB0-1ADF-4F5C-A8F7-F577A6810826}" destId="{4FE061B4-24D2-4768-9D86-39CDE854AD8C}" srcOrd="3" destOrd="0" parTransId="{5D032EF5-44D8-4C26-8231-BA2EC7E9CEC2}" sibTransId="{C9EE1C79-8B1A-47BD-B6A9-E9378AB99AC1}"/>
    <dgm:cxn modelId="{10EF5F48-7BEB-486F-8B55-6B568BAC3BB9}" type="presOf" srcId="{09C226B9-9CF2-415E-B274-EBFF9B5E48FA}" destId="{E53385BA-8FBB-4482-9D52-10AF9487BBC8}" srcOrd="0" destOrd="0" presId="urn:microsoft.com/office/officeart/2005/8/layout/vProcess5"/>
    <dgm:cxn modelId="{3DA44AB0-5888-4626-BA20-7AEE06B48789}" type="presOf" srcId="{FCD3185B-F047-4954-8196-3659845904EB}" destId="{112613DF-D1D4-4284-8940-2B4429AA711E}" srcOrd="0" destOrd="0" presId="urn:microsoft.com/office/officeart/2005/8/layout/vProcess5"/>
    <dgm:cxn modelId="{2F13F784-95C3-45D7-A120-73B481A7651B}" type="presOf" srcId="{E7BA085A-FD5F-4A0B-BE04-984057E5095F}" destId="{2DA4E4D5-A05D-4D49-A818-8E4F19E5536B}" srcOrd="0" destOrd="0" presId="urn:microsoft.com/office/officeart/2005/8/layout/vProcess5"/>
    <dgm:cxn modelId="{5ED79454-5230-4CFF-94EA-9B36841097C2}" type="presOf" srcId="{F6AD44EA-3EE9-400C-AEE1-4E7FCB4604B2}" destId="{52EC73E1-080C-4A13-BA36-3A186DF22057}" srcOrd="0" destOrd="0" presId="urn:microsoft.com/office/officeart/2005/8/layout/vProcess5"/>
    <dgm:cxn modelId="{042E9038-CC2D-4450-9D65-A2FCE00B2C9A}" srcId="{46634CB0-1ADF-4F5C-A8F7-F577A6810826}" destId="{FCD35C2E-8DA9-4509-AFF8-DE39E8479C2D}" srcOrd="2" destOrd="0" parTransId="{B7BDB1F0-3110-403F-AF08-54A2CFF63476}" sibTransId="{F6AD44EA-3EE9-400C-AEE1-4E7FCB4604B2}"/>
    <dgm:cxn modelId="{217063A7-8F58-4054-B3E6-8B8E16AD04C0}" srcId="{46634CB0-1ADF-4F5C-A8F7-F577A6810826}" destId="{7628B418-D1C1-4583-8FA4-C45B408A4957}" srcOrd="0" destOrd="0" parTransId="{DC2AC831-5A95-43BC-B20B-A560799CA2DD}" sibTransId="{E7BA085A-FD5F-4A0B-BE04-984057E5095F}"/>
    <dgm:cxn modelId="{7B80BDD1-E29A-4FF6-9EFA-6430AB99E829}" type="presOf" srcId="{44009E77-2E12-48BF-8310-48D30E152897}" destId="{47140657-2F9B-437A-ABF4-31B1D7AD8216}" srcOrd="0" destOrd="0" presId="urn:microsoft.com/office/officeart/2005/8/layout/vProcess5"/>
    <dgm:cxn modelId="{DE196A78-E857-4752-A3AC-7298EED261E5}" type="presOf" srcId="{4FE061B4-24D2-4768-9D86-39CDE854AD8C}" destId="{49BE1C59-605F-4698-90E8-C38B9301A477}" srcOrd="1" destOrd="0" presId="urn:microsoft.com/office/officeart/2005/8/layout/vProcess5"/>
    <dgm:cxn modelId="{06DA8B8F-BA14-4E9B-83E6-50A73F270F87}" type="presOf" srcId="{44009E77-2E12-48BF-8310-48D30E152897}" destId="{95848FBD-F577-4C65-A7A8-E617406E8643}" srcOrd="1" destOrd="0" presId="urn:microsoft.com/office/officeart/2005/8/layout/vProcess5"/>
    <dgm:cxn modelId="{D3429F3B-B8C8-4937-AF3F-D6778A95B95F}" type="presOf" srcId="{C9EE1C79-8B1A-47BD-B6A9-E9378AB99AC1}" destId="{E8078585-04B4-4687-B84E-63C21E766430}" srcOrd="0" destOrd="0" presId="urn:microsoft.com/office/officeart/2005/8/layout/vProcess5"/>
    <dgm:cxn modelId="{A605CC22-75C0-498C-B8BD-BC3B6518DF60}" srcId="{46634CB0-1ADF-4F5C-A8F7-F577A6810826}" destId="{09C226B9-9CF2-415E-B274-EBFF9B5E48FA}" srcOrd="1" destOrd="0" parTransId="{F58302B8-927B-49A1-9CD1-78D2C95BE071}" sibTransId="{FCD3185B-F047-4954-8196-3659845904EB}"/>
    <dgm:cxn modelId="{8C22B710-7D08-4944-A0B0-4CD846D3E2EB}" type="presOf" srcId="{4FE061B4-24D2-4768-9D86-39CDE854AD8C}" destId="{6AA0D634-ED4F-48A1-B853-9953D40101FE}" srcOrd="0" destOrd="0" presId="urn:microsoft.com/office/officeart/2005/8/layout/vProcess5"/>
    <dgm:cxn modelId="{BFF21F87-837D-40C5-BB2E-D0B71A459448}" type="presOf" srcId="{09C226B9-9CF2-415E-B274-EBFF9B5E48FA}" destId="{348B9406-A2DE-4A96-A6BE-D8665DC4383F}" srcOrd="1" destOrd="0" presId="urn:microsoft.com/office/officeart/2005/8/layout/vProcess5"/>
    <dgm:cxn modelId="{20317557-F964-4E53-9997-9595F8C79D2B}" type="presOf" srcId="{7628B418-D1C1-4583-8FA4-C45B408A4957}" destId="{3DC63BA1-0400-48D6-BA81-DC0575636D99}" srcOrd="1" destOrd="0" presId="urn:microsoft.com/office/officeart/2005/8/layout/vProcess5"/>
    <dgm:cxn modelId="{1F061976-9DC3-4EAB-AFBB-45A2F1EB4B38}" srcId="{46634CB0-1ADF-4F5C-A8F7-F577A6810826}" destId="{44009E77-2E12-48BF-8310-48D30E152897}" srcOrd="4" destOrd="0" parTransId="{FBAE4F2E-239D-4F3A-8F6E-AEB362FCA70E}" sibTransId="{2E4DB9A0-D972-4F03-A469-82064ACACA6C}"/>
    <dgm:cxn modelId="{2814D043-E807-416B-BB43-CD3586B377F5}" type="presOf" srcId="{FCD35C2E-8DA9-4509-AFF8-DE39E8479C2D}" destId="{0BF89F16-76A3-48DB-AC43-A95ED4DA82DE}" srcOrd="0" destOrd="0" presId="urn:microsoft.com/office/officeart/2005/8/layout/vProcess5"/>
    <dgm:cxn modelId="{3437358C-A353-4B5A-A59C-5DC3CC312A72}" type="presOf" srcId="{FCD35C2E-8DA9-4509-AFF8-DE39E8479C2D}" destId="{21A4FAC0-FC3D-498F-AB2C-27449EAF4B53}" srcOrd="1" destOrd="0" presId="urn:microsoft.com/office/officeart/2005/8/layout/vProcess5"/>
    <dgm:cxn modelId="{3B4D75DF-73FE-4B70-BA39-F2DA2D33674E}" type="presOf" srcId="{46634CB0-1ADF-4F5C-A8F7-F577A6810826}" destId="{1B0987FB-5997-42CE-8251-C07DB01E1496}" srcOrd="0" destOrd="0" presId="urn:microsoft.com/office/officeart/2005/8/layout/vProcess5"/>
    <dgm:cxn modelId="{7E1E4BAC-5494-448F-B4CD-5A874B387CA2}" type="presOf" srcId="{7628B418-D1C1-4583-8FA4-C45B408A4957}" destId="{AE3AD46F-DA00-41B3-83E6-2C9F5D1C2CA9}" srcOrd="0" destOrd="0" presId="urn:microsoft.com/office/officeart/2005/8/layout/vProcess5"/>
    <dgm:cxn modelId="{CAB04EB3-7CB6-4A66-99A7-F91A2B0DB1F8}" type="presParOf" srcId="{1B0987FB-5997-42CE-8251-C07DB01E1496}" destId="{B7CFA80A-AC76-4127-8937-C462E488B873}" srcOrd="0" destOrd="0" presId="urn:microsoft.com/office/officeart/2005/8/layout/vProcess5"/>
    <dgm:cxn modelId="{0B16339A-6E36-442F-AA8C-EBC4E8D7167A}" type="presParOf" srcId="{1B0987FB-5997-42CE-8251-C07DB01E1496}" destId="{AE3AD46F-DA00-41B3-83E6-2C9F5D1C2CA9}" srcOrd="1" destOrd="0" presId="urn:microsoft.com/office/officeart/2005/8/layout/vProcess5"/>
    <dgm:cxn modelId="{8C87384D-5A97-409F-B3C0-71E68314FD4E}" type="presParOf" srcId="{1B0987FB-5997-42CE-8251-C07DB01E1496}" destId="{E53385BA-8FBB-4482-9D52-10AF9487BBC8}" srcOrd="2" destOrd="0" presId="urn:microsoft.com/office/officeart/2005/8/layout/vProcess5"/>
    <dgm:cxn modelId="{B66978DD-AE5A-4DC8-9BDC-E3B251827418}" type="presParOf" srcId="{1B0987FB-5997-42CE-8251-C07DB01E1496}" destId="{0BF89F16-76A3-48DB-AC43-A95ED4DA82DE}" srcOrd="3" destOrd="0" presId="urn:microsoft.com/office/officeart/2005/8/layout/vProcess5"/>
    <dgm:cxn modelId="{D9174219-1C2E-4C47-9E20-AA23FB2AFEC7}" type="presParOf" srcId="{1B0987FB-5997-42CE-8251-C07DB01E1496}" destId="{6AA0D634-ED4F-48A1-B853-9953D40101FE}" srcOrd="4" destOrd="0" presId="urn:microsoft.com/office/officeart/2005/8/layout/vProcess5"/>
    <dgm:cxn modelId="{5DA6F399-8D67-437B-B226-D90BFF7F715E}" type="presParOf" srcId="{1B0987FB-5997-42CE-8251-C07DB01E1496}" destId="{47140657-2F9B-437A-ABF4-31B1D7AD8216}" srcOrd="5" destOrd="0" presId="urn:microsoft.com/office/officeart/2005/8/layout/vProcess5"/>
    <dgm:cxn modelId="{44440103-D521-4CE8-A5D1-7AEACC8A912F}" type="presParOf" srcId="{1B0987FB-5997-42CE-8251-C07DB01E1496}" destId="{2DA4E4D5-A05D-4D49-A818-8E4F19E5536B}" srcOrd="6" destOrd="0" presId="urn:microsoft.com/office/officeart/2005/8/layout/vProcess5"/>
    <dgm:cxn modelId="{E19B3B6C-B223-4F46-B19D-FBA18CB88DE7}" type="presParOf" srcId="{1B0987FB-5997-42CE-8251-C07DB01E1496}" destId="{112613DF-D1D4-4284-8940-2B4429AA711E}" srcOrd="7" destOrd="0" presId="urn:microsoft.com/office/officeart/2005/8/layout/vProcess5"/>
    <dgm:cxn modelId="{ABAF66E9-4AC1-4EDC-A953-05F7169C4C6A}" type="presParOf" srcId="{1B0987FB-5997-42CE-8251-C07DB01E1496}" destId="{52EC73E1-080C-4A13-BA36-3A186DF22057}" srcOrd="8" destOrd="0" presId="urn:microsoft.com/office/officeart/2005/8/layout/vProcess5"/>
    <dgm:cxn modelId="{CE22C19F-E8F4-4221-BC81-D9D88AF00FC7}" type="presParOf" srcId="{1B0987FB-5997-42CE-8251-C07DB01E1496}" destId="{E8078585-04B4-4687-B84E-63C21E766430}" srcOrd="9" destOrd="0" presId="urn:microsoft.com/office/officeart/2005/8/layout/vProcess5"/>
    <dgm:cxn modelId="{2556D1E5-2E7F-4D53-B441-C7F4E8E355AB}" type="presParOf" srcId="{1B0987FB-5997-42CE-8251-C07DB01E1496}" destId="{3DC63BA1-0400-48D6-BA81-DC0575636D99}" srcOrd="10" destOrd="0" presId="urn:microsoft.com/office/officeart/2005/8/layout/vProcess5"/>
    <dgm:cxn modelId="{44A2278F-24C2-471D-946A-61DDCBD012DC}" type="presParOf" srcId="{1B0987FB-5997-42CE-8251-C07DB01E1496}" destId="{348B9406-A2DE-4A96-A6BE-D8665DC4383F}" srcOrd="11" destOrd="0" presId="urn:microsoft.com/office/officeart/2005/8/layout/vProcess5"/>
    <dgm:cxn modelId="{0F0F2D7A-5936-434E-85AF-D461B79B077D}" type="presParOf" srcId="{1B0987FB-5997-42CE-8251-C07DB01E1496}" destId="{21A4FAC0-FC3D-498F-AB2C-27449EAF4B53}" srcOrd="12" destOrd="0" presId="urn:microsoft.com/office/officeart/2005/8/layout/vProcess5"/>
    <dgm:cxn modelId="{A427852E-FEC8-4F2A-A3E6-6DAA395DB717}" type="presParOf" srcId="{1B0987FB-5997-42CE-8251-C07DB01E1496}" destId="{49BE1C59-605F-4698-90E8-C38B9301A477}" srcOrd="13" destOrd="0" presId="urn:microsoft.com/office/officeart/2005/8/layout/vProcess5"/>
    <dgm:cxn modelId="{1D8D2BF7-7D5E-413C-A967-7887A8E31F1F}" type="presParOf" srcId="{1B0987FB-5997-42CE-8251-C07DB01E1496}" destId="{95848FBD-F577-4C65-A7A8-E617406E8643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297EB2-CE34-4EFF-8F5C-6C1C2911206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4570B4-FFF1-4179-8806-0F8B5F8C5DB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Субвенции, 63,1%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0F120-3068-4195-9691-B154BE0807A6}" type="parTrans" cxnId="{A732C7A0-BB6B-41CE-B42B-6E122521BAD1}">
      <dgm:prSet/>
      <dgm:spPr/>
      <dgm:t>
        <a:bodyPr/>
        <a:lstStyle/>
        <a:p>
          <a:endParaRPr lang="ru-RU"/>
        </a:p>
      </dgm:t>
    </dgm:pt>
    <dgm:pt modelId="{4684E9E6-9C3E-496A-B731-5C0796A66EC4}" type="sibTrans" cxnId="{A732C7A0-BB6B-41CE-B42B-6E122521BAD1}">
      <dgm:prSet/>
      <dgm:spPr/>
      <dgm:t>
        <a:bodyPr/>
        <a:lstStyle/>
        <a:p>
          <a:endParaRPr lang="ru-RU"/>
        </a:p>
      </dgm:t>
    </dgm:pt>
    <dgm:pt modelId="{44E590BE-5D30-4798-BBC7-07C84846987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Дотации, 25,3%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23576-22DB-4998-8FE8-EFCA2EE35125}" type="parTrans" cxnId="{47548792-3D1C-4320-985E-C84F1EA0DE8A}">
      <dgm:prSet/>
      <dgm:spPr/>
      <dgm:t>
        <a:bodyPr/>
        <a:lstStyle/>
        <a:p>
          <a:endParaRPr lang="ru-RU"/>
        </a:p>
      </dgm:t>
    </dgm:pt>
    <dgm:pt modelId="{56411F8A-DE25-4808-A69E-BEF95BBBEB4F}" type="sibTrans" cxnId="{47548792-3D1C-4320-985E-C84F1EA0DE8A}">
      <dgm:prSet/>
      <dgm:spPr/>
      <dgm:t>
        <a:bodyPr/>
        <a:lstStyle/>
        <a:p>
          <a:endParaRPr lang="ru-RU"/>
        </a:p>
      </dgm:t>
    </dgm:pt>
    <dgm:pt modelId="{52525844-7101-4436-BED5-4B53576A324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Субсидии, 11,5%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10EFB-483C-4199-AB9C-0FA49886C67C}" type="parTrans" cxnId="{24360755-5DF1-44FE-BF6C-FF1E994D2A10}">
      <dgm:prSet/>
      <dgm:spPr/>
      <dgm:t>
        <a:bodyPr/>
        <a:lstStyle/>
        <a:p>
          <a:endParaRPr lang="ru-RU"/>
        </a:p>
      </dgm:t>
    </dgm:pt>
    <dgm:pt modelId="{67F3534A-2688-49B6-A675-5E556C9A15F5}" type="sibTrans" cxnId="{24360755-5DF1-44FE-BF6C-FF1E994D2A10}">
      <dgm:prSet/>
      <dgm:spPr/>
      <dgm:t>
        <a:bodyPr/>
        <a:lstStyle/>
        <a:p>
          <a:endParaRPr lang="ru-RU"/>
        </a:p>
      </dgm:t>
    </dgm:pt>
    <dgm:pt modelId="{B4ED8F31-0F0D-49A6-87D9-7445B05D4EB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1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Иые</a:t>
          </a:r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межбюджетные трансферты0,1%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58A64-AF11-4913-BA60-0EE22524207E}" type="parTrans" cxnId="{D592F516-8C01-4CA5-8C48-44AFF2A61D5A}">
      <dgm:prSet/>
      <dgm:spPr/>
      <dgm:t>
        <a:bodyPr/>
        <a:lstStyle/>
        <a:p>
          <a:endParaRPr lang="ru-RU"/>
        </a:p>
      </dgm:t>
    </dgm:pt>
    <dgm:pt modelId="{4A9FC16D-C0ED-490D-AC6E-2DB2E48FE775}" type="sibTrans" cxnId="{D592F516-8C01-4CA5-8C48-44AFF2A61D5A}">
      <dgm:prSet/>
      <dgm:spPr/>
      <dgm:t>
        <a:bodyPr/>
        <a:lstStyle/>
        <a:p>
          <a:endParaRPr lang="ru-RU"/>
        </a:p>
      </dgm:t>
    </dgm:pt>
    <dgm:pt modelId="{5B89C964-C5BE-44AF-BD65-F46A771B26C7}" type="pres">
      <dgm:prSet presAssocID="{F7297EB2-CE34-4EFF-8F5C-6C1C2911206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31814-F144-4E37-990B-8BB7F2BF75FD}" type="pres">
      <dgm:prSet presAssocID="{F7297EB2-CE34-4EFF-8F5C-6C1C29112062}" presName="comp1" presStyleCnt="0"/>
      <dgm:spPr/>
    </dgm:pt>
    <dgm:pt modelId="{B8DABFEE-180C-458B-A052-74A631707C8C}" type="pres">
      <dgm:prSet presAssocID="{F7297EB2-CE34-4EFF-8F5C-6C1C29112062}" presName="circle1" presStyleLbl="node1" presStyleIdx="0" presStyleCnt="4" custScaleY="80820" custLinFactNeighborX="2020" custLinFactNeighborY="6764"/>
      <dgm:spPr/>
      <dgm:t>
        <a:bodyPr/>
        <a:lstStyle/>
        <a:p>
          <a:endParaRPr lang="ru-RU"/>
        </a:p>
      </dgm:t>
    </dgm:pt>
    <dgm:pt modelId="{5B3A2198-C884-4506-A9E6-EDEA70E9E400}" type="pres">
      <dgm:prSet presAssocID="{F7297EB2-CE34-4EFF-8F5C-6C1C2911206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A4B03-8AB3-4FC0-921B-E498CEC51AA0}" type="pres">
      <dgm:prSet presAssocID="{F7297EB2-CE34-4EFF-8F5C-6C1C29112062}" presName="comp2" presStyleCnt="0"/>
      <dgm:spPr/>
    </dgm:pt>
    <dgm:pt modelId="{B7AD2FE5-960F-4D06-85E6-9023FD4613E4}" type="pres">
      <dgm:prSet presAssocID="{F7297EB2-CE34-4EFF-8F5C-6C1C29112062}" presName="circle2" presStyleLbl="node1" presStyleIdx="1" presStyleCnt="4" custScaleX="91946" custScaleY="79795" custLinFactNeighborX="2654" custLinFactNeighborY="4667"/>
      <dgm:spPr/>
      <dgm:t>
        <a:bodyPr/>
        <a:lstStyle/>
        <a:p>
          <a:endParaRPr lang="ru-RU"/>
        </a:p>
      </dgm:t>
    </dgm:pt>
    <dgm:pt modelId="{2F8998DA-9C42-4036-8054-0249B87AB3D7}" type="pres">
      <dgm:prSet presAssocID="{F7297EB2-CE34-4EFF-8F5C-6C1C2911206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8345C-5928-4AE6-97EF-EBF9B48AF951}" type="pres">
      <dgm:prSet presAssocID="{F7297EB2-CE34-4EFF-8F5C-6C1C29112062}" presName="comp3" presStyleCnt="0"/>
      <dgm:spPr/>
    </dgm:pt>
    <dgm:pt modelId="{31955196-7D7C-4830-850F-DFE9CC801ED4}" type="pres">
      <dgm:prSet presAssocID="{F7297EB2-CE34-4EFF-8F5C-6C1C29112062}" presName="circle3" presStyleLbl="node1" presStyleIdx="2" presStyleCnt="4" custScaleX="106038" custScaleY="80137" custLinFactNeighborX="342" custLinFactNeighborY="3368"/>
      <dgm:spPr/>
      <dgm:t>
        <a:bodyPr/>
        <a:lstStyle/>
        <a:p>
          <a:endParaRPr lang="ru-RU"/>
        </a:p>
      </dgm:t>
    </dgm:pt>
    <dgm:pt modelId="{56249542-CDE1-47F0-8BB3-ADEC6FB6A58A}" type="pres">
      <dgm:prSet presAssocID="{F7297EB2-CE34-4EFF-8F5C-6C1C2911206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B16C4-21FF-42DD-9703-773B94E550AB}" type="pres">
      <dgm:prSet presAssocID="{F7297EB2-CE34-4EFF-8F5C-6C1C29112062}" presName="comp4" presStyleCnt="0"/>
      <dgm:spPr/>
    </dgm:pt>
    <dgm:pt modelId="{016186BB-C122-4895-BEB8-AA864243949B}" type="pres">
      <dgm:prSet presAssocID="{F7297EB2-CE34-4EFF-8F5C-6C1C29112062}" presName="circle4" presStyleLbl="node1" presStyleIdx="3" presStyleCnt="4" custScaleX="117876" custScaleY="79283"/>
      <dgm:spPr/>
      <dgm:t>
        <a:bodyPr/>
        <a:lstStyle/>
        <a:p>
          <a:endParaRPr lang="ru-RU"/>
        </a:p>
      </dgm:t>
    </dgm:pt>
    <dgm:pt modelId="{6BB7171B-893D-45A7-BA5C-30AD8FADD3FC}" type="pres">
      <dgm:prSet presAssocID="{F7297EB2-CE34-4EFF-8F5C-6C1C2911206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60755-5DF1-44FE-BF6C-FF1E994D2A10}" srcId="{F7297EB2-CE34-4EFF-8F5C-6C1C29112062}" destId="{52525844-7101-4436-BED5-4B53576A3247}" srcOrd="2" destOrd="0" parTransId="{80B10EFB-483C-4199-AB9C-0FA49886C67C}" sibTransId="{67F3534A-2688-49B6-A675-5E556C9A15F5}"/>
    <dgm:cxn modelId="{D592F516-8C01-4CA5-8C48-44AFF2A61D5A}" srcId="{F7297EB2-CE34-4EFF-8F5C-6C1C29112062}" destId="{B4ED8F31-0F0D-49A6-87D9-7445B05D4EB9}" srcOrd="3" destOrd="0" parTransId="{D8E58A64-AF11-4913-BA60-0EE22524207E}" sibTransId="{4A9FC16D-C0ED-490D-AC6E-2DB2E48FE775}"/>
    <dgm:cxn modelId="{841D25B8-8E45-40AB-A83A-40DCB0853272}" type="presOf" srcId="{52525844-7101-4436-BED5-4B53576A3247}" destId="{31955196-7D7C-4830-850F-DFE9CC801ED4}" srcOrd="0" destOrd="0" presId="urn:microsoft.com/office/officeart/2005/8/layout/venn2"/>
    <dgm:cxn modelId="{47548792-3D1C-4320-985E-C84F1EA0DE8A}" srcId="{F7297EB2-CE34-4EFF-8F5C-6C1C29112062}" destId="{44E590BE-5D30-4798-BBC7-07C848469870}" srcOrd="1" destOrd="0" parTransId="{CDE23576-22DB-4998-8FE8-EFCA2EE35125}" sibTransId="{56411F8A-DE25-4808-A69E-BEF95BBBEB4F}"/>
    <dgm:cxn modelId="{A732C7A0-BB6B-41CE-B42B-6E122521BAD1}" srcId="{F7297EB2-CE34-4EFF-8F5C-6C1C29112062}" destId="{BC4570B4-FFF1-4179-8806-0F8B5F8C5DB1}" srcOrd="0" destOrd="0" parTransId="{ABB0F120-3068-4195-9691-B154BE0807A6}" sibTransId="{4684E9E6-9C3E-496A-B731-5C0796A66EC4}"/>
    <dgm:cxn modelId="{7393C4C3-CCD9-442E-B1BC-4CD990C9FB16}" type="presOf" srcId="{44E590BE-5D30-4798-BBC7-07C848469870}" destId="{B7AD2FE5-960F-4D06-85E6-9023FD4613E4}" srcOrd="0" destOrd="0" presId="urn:microsoft.com/office/officeart/2005/8/layout/venn2"/>
    <dgm:cxn modelId="{68BCA9FB-8ABD-440A-9B0E-EE42C0745EFC}" type="presOf" srcId="{BC4570B4-FFF1-4179-8806-0F8B5F8C5DB1}" destId="{5B3A2198-C884-4506-A9E6-EDEA70E9E400}" srcOrd="1" destOrd="0" presId="urn:microsoft.com/office/officeart/2005/8/layout/venn2"/>
    <dgm:cxn modelId="{5DBC5684-4FCB-43A3-A3BD-9646D6B168C3}" type="presOf" srcId="{F7297EB2-CE34-4EFF-8F5C-6C1C29112062}" destId="{5B89C964-C5BE-44AF-BD65-F46A771B26C7}" srcOrd="0" destOrd="0" presId="urn:microsoft.com/office/officeart/2005/8/layout/venn2"/>
    <dgm:cxn modelId="{0A8477B3-328C-4EDD-84D3-72670A4F8DF9}" type="presOf" srcId="{44E590BE-5D30-4798-BBC7-07C848469870}" destId="{2F8998DA-9C42-4036-8054-0249B87AB3D7}" srcOrd="1" destOrd="0" presId="urn:microsoft.com/office/officeart/2005/8/layout/venn2"/>
    <dgm:cxn modelId="{AB4D0E02-3E29-4B55-B6EA-94416AE375F3}" type="presOf" srcId="{B4ED8F31-0F0D-49A6-87D9-7445B05D4EB9}" destId="{016186BB-C122-4895-BEB8-AA864243949B}" srcOrd="0" destOrd="0" presId="urn:microsoft.com/office/officeart/2005/8/layout/venn2"/>
    <dgm:cxn modelId="{5F60E303-6EB7-4B6D-BE2B-DC5F090D7BF3}" type="presOf" srcId="{52525844-7101-4436-BED5-4B53576A3247}" destId="{56249542-CDE1-47F0-8BB3-ADEC6FB6A58A}" srcOrd="1" destOrd="0" presId="urn:microsoft.com/office/officeart/2005/8/layout/venn2"/>
    <dgm:cxn modelId="{A11EC384-DE2D-4BE0-8DEB-94D5B2F10AF1}" type="presOf" srcId="{B4ED8F31-0F0D-49A6-87D9-7445B05D4EB9}" destId="{6BB7171B-893D-45A7-BA5C-30AD8FADD3FC}" srcOrd="1" destOrd="0" presId="urn:microsoft.com/office/officeart/2005/8/layout/venn2"/>
    <dgm:cxn modelId="{F72C9A55-2C62-4F4F-A9B8-E176FAC1F332}" type="presOf" srcId="{BC4570B4-FFF1-4179-8806-0F8B5F8C5DB1}" destId="{B8DABFEE-180C-458B-A052-74A631707C8C}" srcOrd="0" destOrd="0" presId="urn:microsoft.com/office/officeart/2005/8/layout/venn2"/>
    <dgm:cxn modelId="{A94303DB-40B2-4A4C-8BC6-022F56589DEE}" type="presParOf" srcId="{5B89C964-C5BE-44AF-BD65-F46A771B26C7}" destId="{EEC31814-F144-4E37-990B-8BB7F2BF75FD}" srcOrd="0" destOrd="0" presId="urn:microsoft.com/office/officeart/2005/8/layout/venn2"/>
    <dgm:cxn modelId="{CFD2A136-4610-4D10-9D40-88DB02412347}" type="presParOf" srcId="{EEC31814-F144-4E37-990B-8BB7F2BF75FD}" destId="{B8DABFEE-180C-458B-A052-74A631707C8C}" srcOrd="0" destOrd="0" presId="urn:microsoft.com/office/officeart/2005/8/layout/venn2"/>
    <dgm:cxn modelId="{AEF8A666-D6AD-4041-ACC2-B45F95FEE687}" type="presParOf" srcId="{EEC31814-F144-4E37-990B-8BB7F2BF75FD}" destId="{5B3A2198-C884-4506-A9E6-EDEA70E9E400}" srcOrd="1" destOrd="0" presId="urn:microsoft.com/office/officeart/2005/8/layout/venn2"/>
    <dgm:cxn modelId="{F9041BE1-FC66-4466-8BE4-9912CFE673C7}" type="presParOf" srcId="{5B89C964-C5BE-44AF-BD65-F46A771B26C7}" destId="{A0DA4B03-8AB3-4FC0-921B-E498CEC51AA0}" srcOrd="1" destOrd="0" presId="urn:microsoft.com/office/officeart/2005/8/layout/venn2"/>
    <dgm:cxn modelId="{DADE4136-51BF-427F-8B5D-62DF3DBAECD1}" type="presParOf" srcId="{A0DA4B03-8AB3-4FC0-921B-E498CEC51AA0}" destId="{B7AD2FE5-960F-4D06-85E6-9023FD4613E4}" srcOrd="0" destOrd="0" presId="urn:microsoft.com/office/officeart/2005/8/layout/venn2"/>
    <dgm:cxn modelId="{057E6F6D-72A0-48F9-BC19-07A228C9C07E}" type="presParOf" srcId="{A0DA4B03-8AB3-4FC0-921B-E498CEC51AA0}" destId="{2F8998DA-9C42-4036-8054-0249B87AB3D7}" srcOrd="1" destOrd="0" presId="urn:microsoft.com/office/officeart/2005/8/layout/venn2"/>
    <dgm:cxn modelId="{67FDFD51-9368-4B18-B6DA-409AF8AE781B}" type="presParOf" srcId="{5B89C964-C5BE-44AF-BD65-F46A771B26C7}" destId="{07C8345C-5928-4AE6-97EF-EBF9B48AF951}" srcOrd="2" destOrd="0" presId="urn:microsoft.com/office/officeart/2005/8/layout/venn2"/>
    <dgm:cxn modelId="{E83EBE74-96AC-4F61-A4AA-A0171981DDF1}" type="presParOf" srcId="{07C8345C-5928-4AE6-97EF-EBF9B48AF951}" destId="{31955196-7D7C-4830-850F-DFE9CC801ED4}" srcOrd="0" destOrd="0" presId="urn:microsoft.com/office/officeart/2005/8/layout/venn2"/>
    <dgm:cxn modelId="{3100FB2A-4773-4A68-9D17-0EDBFFD05868}" type="presParOf" srcId="{07C8345C-5928-4AE6-97EF-EBF9B48AF951}" destId="{56249542-CDE1-47F0-8BB3-ADEC6FB6A58A}" srcOrd="1" destOrd="0" presId="urn:microsoft.com/office/officeart/2005/8/layout/venn2"/>
    <dgm:cxn modelId="{4B62B2F5-E08A-4744-AC91-A2FC11300AAA}" type="presParOf" srcId="{5B89C964-C5BE-44AF-BD65-F46A771B26C7}" destId="{EF9B16C4-21FF-42DD-9703-773B94E550AB}" srcOrd="3" destOrd="0" presId="urn:microsoft.com/office/officeart/2005/8/layout/venn2"/>
    <dgm:cxn modelId="{610A030D-A264-4B59-8B20-A7A093E6E76F}" type="presParOf" srcId="{EF9B16C4-21FF-42DD-9703-773B94E550AB}" destId="{016186BB-C122-4895-BEB8-AA864243949B}" srcOrd="0" destOrd="0" presId="urn:microsoft.com/office/officeart/2005/8/layout/venn2"/>
    <dgm:cxn modelId="{D42510C8-0F62-4281-B786-15CE4FA3B91F}" type="presParOf" srcId="{EF9B16C4-21FF-42DD-9703-773B94E550AB}" destId="{6BB7171B-893D-45A7-BA5C-30AD8FADD3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1 462 155,6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1 464 008,5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461 781,8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84F34-05EC-40AF-BD57-870248E648BA}" type="presOf" srcId="{180DC6C2-BF81-4CD9-8301-7421D0446C26}" destId="{D850791D-A8B5-4B2F-836D-470865ED6C99}" srcOrd="0" destOrd="0" presId="urn:microsoft.com/office/officeart/2005/8/layout/process3"/>
    <dgm:cxn modelId="{03B8A295-3562-4A1E-B37A-8B00FFA157F8}" type="presOf" srcId="{ECBE8840-6FEA-4CCE-8039-A6F6322D81CE}" destId="{091E2058-02AF-4088-9B65-BEF8758FB006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9992AED-E452-4AD8-B6B9-15CCF9321335}" type="presOf" srcId="{ECBE8840-6FEA-4CCE-8039-A6F6322D81CE}" destId="{3239BA27-E704-43DE-8DEE-77F42BADD029}" srcOrd="0" destOrd="0" presId="urn:microsoft.com/office/officeart/2005/8/layout/process3"/>
    <dgm:cxn modelId="{4F59234A-BB62-4CCD-B049-02EF805EBF0A}" type="presOf" srcId="{52B576D8-245D-436B-A80C-899E77B4B69E}" destId="{705997ED-CA94-40FC-BD2C-4B7E4C812304}" srcOrd="0" destOrd="0" presId="urn:microsoft.com/office/officeart/2005/8/layout/process3"/>
    <dgm:cxn modelId="{2A24BF3C-2691-4704-B0C7-D2EC780125A5}" type="presOf" srcId="{E84CC8A3-898B-4602-93E1-9C241AA02335}" destId="{8B244423-6177-409E-A055-27B77BA03BA7}" srcOrd="1" destOrd="0" presId="urn:microsoft.com/office/officeart/2005/8/layout/process3"/>
    <dgm:cxn modelId="{673DA31D-8302-4647-8A4C-16648AACF881}" type="presOf" srcId="{E84CC8A3-898B-4602-93E1-9C241AA02335}" destId="{780F94B2-0B9B-4587-A62A-4B214FDD42C5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E2E73C0C-9723-4B4E-922A-9ACE5CC3909D}" type="presOf" srcId="{BC8F80B7-3392-4555-87BC-CACDA64975B9}" destId="{E52CA826-C8AC-4E80-B5CF-C380F07E4E79}" srcOrd="0" destOrd="0" presId="urn:microsoft.com/office/officeart/2005/8/layout/process3"/>
    <dgm:cxn modelId="{3B280AE5-3529-4D55-B194-D20F41D737CB}" type="presOf" srcId="{B0E9F480-AABF-4683-962F-DADD559D16B0}" destId="{292A6501-1DC9-4CC7-B5BC-B6ED0836D250}" srcOrd="0" destOrd="0" presId="urn:microsoft.com/office/officeart/2005/8/layout/process3"/>
    <dgm:cxn modelId="{DD5BDD1B-7C74-49DF-8629-0A252BB7E12A}" type="presOf" srcId="{BC8F80B7-3392-4555-87BC-CACDA64975B9}" destId="{80BA55CA-056B-4BCF-B8AA-767682BBC287}" srcOrd="1" destOrd="0" presId="urn:microsoft.com/office/officeart/2005/8/layout/process3"/>
    <dgm:cxn modelId="{203C8D40-CFA5-4451-9E1B-A4122CBF49CC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E476D6B-B0E4-43F9-BCA9-F35FBABBB3C2}" type="presOf" srcId="{F2A60169-509F-4A25-B0C7-FACBA47F3AE7}" destId="{0D1195A0-6A99-4107-A8F6-D85912CC4EBC}" srcOrd="1" destOrd="0" presId="urn:microsoft.com/office/officeart/2005/8/layout/process3"/>
    <dgm:cxn modelId="{3F62B92D-35BA-4C94-AF8B-36D67786C240}" type="presOf" srcId="{FC3C25CF-C3AD-45B3-8ED6-3A8BDBC50F1D}" destId="{DE089A33-C4CF-436B-868C-DBC56E81CCA4}" srcOrd="0" destOrd="0" presId="urn:microsoft.com/office/officeart/2005/8/layout/process3"/>
    <dgm:cxn modelId="{BFB983D3-B4D2-4568-9988-73DFD7A25F51}" type="presOf" srcId="{CFCE1214-F9B7-45DF-9E3A-B84C8C394C7C}" destId="{37098FC8-DA80-490C-8584-B4BA00C4298E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83B6CB12-0126-4B42-AAF2-3D4EDA852AF5}" type="presOf" srcId="{F2A60169-509F-4A25-B0C7-FACBA47F3AE7}" destId="{ED9C1277-E784-4504-A987-2EC29B2FD88B}" srcOrd="0" destOrd="0" presId="urn:microsoft.com/office/officeart/2005/8/layout/process3"/>
    <dgm:cxn modelId="{816980E6-3FBB-4490-B0A7-63BFA191B22C}" type="presParOf" srcId="{DE089A33-C4CF-436B-868C-DBC56E81CCA4}" destId="{568B3058-AD67-4897-B49E-ED8993113A37}" srcOrd="0" destOrd="0" presId="urn:microsoft.com/office/officeart/2005/8/layout/process3"/>
    <dgm:cxn modelId="{A5733D38-7A08-4F28-8744-A08400CF208E}" type="presParOf" srcId="{568B3058-AD67-4897-B49E-ED8993113A37}" destId="{3239BA27-E704-43DE-8DEE-77F42BADD029}" srcOrd="0" destOrd="0" presId="urn:microsoft.com/office/officeart/2005/8/layout/process3"/>
    <dgm:cxn modelId="{4D67949A-2501-4DA5-A3DE-AD6041B2B84F}" type="presParOf" srcId="{568B3058-AD67-4897-B49E-ED8993113A37}" destId="{091E2058-02AF-4088-9B65-BEF8758FB006}" srcOrd="1" destOrd="0" presId="urn:microsoft.com/office/officeart/2005/8/layout/process3"/>
    <dgm:cxn modelId="{78B07EFB-9034-4D83-B83A-E0434A37D47F}" type="presParOf" srcId="{568B3058-AD67-4897-B49E-ED8993113A37}" destId="{37098FC8-DA80-490C-8584-B4BA00C4298E}" srcOrd="2" destOrd="0" presId="urn:microsoft.com/office/officeart/2005/8/layout/process3"/>
    <dgm:cxn modelId="{B9F3FAA7-8C99-4094-93C3-47C26A45C84F}" type="presParOf" srcId="{DE089A33-C4CF-436B-868C-DBC56E81CCA4}" destId="{E52CA826-C8AC-4E80-B5CF-C380F07E4E79}" srcOrd="1" destOrd="0" presId="urn:microsoft.com/office/officeart/2005/8/layout/process3"/>
    <dgm:cxn modelId="{C9D706F0-F57D-4528-B105-8E82FB9F42F8}" type="presParOf" srcId="{E52CA826-C8AC-4E80-B5CF-C380F07E4E79}" destId="{80BA55CA-056B-4BCF-B8AA-767682BBC287}" srcOrd="0" destOrd="0" presId="urn:microsoft.com/office/officeart/2005/8/layout/process3"/>
    <dgm:cxn modelId="{AA80B3DB-D21A-487F-A95D-71A5F9A21BF4}" type="presParOf" srcId="{DE089A33-C4CF-436B-868C-DBC56E81CCA4}" destId="{D512B6C3-675D-4355-9E47-14BDB7271FD3}" srcOrd="2" destOrd="0" presId="urn:microsoft.com/office/officeart/2005/8/layout/process3"/>
    <dgm:cxn modelId="{7C368A87-BFCF-4255-8836-CB6A80702FB1}" type="presParOf" srcId="{D512B6C3-675D-4355-9E47-14BDB7271FD3}" destId="{D850791D-A8B5-4B2F-836D-470865ED6C99}" srcOrd="0" destOrd="0" presId="urn:microsoft.com/office/officeart/2005/8/layout/process3"/>
    <dgm:cxn modelId="{A13BCDBC-A111-478D-90E2-F101C03822CF}" type="presParOf" srcId="{D512B6C3-675D-4355-9E47-14BDB7271FD3}" destId="{6453F1E3-4866-43DF-9451-C9818F57C999}" srcOrd="1" destOrd="0" presId="urn:microsoft.com/office/officeart/2005/8/layout/process3"/>
    <dgm:cxn modelId="{7E6EFAFD-6614-4670-9767-3B237536E9B7}" type="presParOf" srcId="{D512B6C3-675D-4355-9E47-14BDB7271FD3}" destId="{705997ED-CA94-40FC-BD2C-4B7E4C812304}" srcOrd="2" destOrd="0" presId="urn:microsoft.com/office/officeart/2005/8/layout/process3"/>
    <dgm:cxn modelId="{E2B4EE3C-077A-4F6A-B1C0-4D0DC5D32D38}" type="presParOf" srcId="{DE089A33-C4CF-436B-868C-DBC56E81CCA4}" destId="{780F94B2-0B9B-4587-A62A-4B214FDD42C5}" srcOrd="3" destOrd="0" presId="urn:microsoft.com/office/officeart/2005/8/layout/process3"/>
    <dgm:cxn modelId="{FB5BCEB3-B698-401D-8D6B-D9A391098A5B}" type="presParOf" srcId="{780F94B2-0B9B-4587-A62A-4B214FDD42C5}" destId="{8B244423-6177-409E-A055-27B77BA03BA7}" srcOrd="0" destOrd="0" presId="urn:microsoft.com/office/officeart/2005/8/layout/process3"/>
    <dgm:cxn modelId="{C86867B3-1FDB-4BA2-92C2-2E40791F3540}" type="presParOf" srcId="{DE089A33-C4CF-436B-868C-DBC56E81CCA4}" destId="{07D123CD-5EF3-4A78-982F-27B0C38F46F9}" srcOrd="4" destOrd="0" presId="urn:microsoft.com/office/officeart/2005/8/layout/process3"/>
    <dgm:cxn modelId="{0A544CC1-8642-43F1-947F-F915F2E60824}" type="presParOf" srcId="{07D123CD-5EF3-4A78-982F-27B0C38F46F9}" destId="{ED9C1277-E784-4504-A987-2EC29B2FD88B}" srcOrd="0" destOrd="0" presId="urn:microsoft.com/office/officeart/2005/8/layout/process3"/>
    <dgm:cxn modelId="{1F1082B1-8098-4F49-AE2F-F5B54F0577CD}" type="presParOf" srcId="{07D123CD-5EF3-4A78-982F-27B0C38F46F9}" destId="{0D1195A0-6A99-4107-A8F6-D85912CC4EBC}" srcOrd="1" destOrd="0" presId="urn:microsoft.com/office/officeart/2005/8/layout/process3"/>
    <dgm:cxn modelId="{C6A37417-7DF2-4483-BEDB-4BA16047C7AD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43869-D57B-4AEF-A4D3-3050C189F757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(сады)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979525-93EE-4BFE-BC78-D44C12D9CC90}" type="parTrans" cxnId="{622ED366-B694-441F-A1C8-20EEA483BF8A}">
      <dgm:prSet/>
      <dgm:spPr/>
      <dgm:t>
        <a:bodyPr/>
        <a:lstStyle/>
        <a:p>
          <a:endParaRPr lang="ru-RU"/>
        </a:p>
      </dgm:t>
    </dgm:pt>
    <dgm:pt modelId="{F1DEEA2F-6EAE-4642-A3CE-200217C1B398}" type="sibTrans" cxnId="{622ED366-B694-441F-A1C8-20EEA483BF8A}">
      <dgm:prSet/>
      <dgm:spPr/>
      <dgm:t>
        <a:bodyPr/>
        <a:lstStyle/>
        <a:p>
          <a:endParaRPr lang="ru-RU"/>
        </a:p>
      </dgm:t>
    </dgm:pt>
    <dgm:pt modelId="{C0DD9774-2126-4B07-8F3C-2141A36A608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0DEC54-3B3F-4CEB-A4CA-734F9FB3AFF8}" type="parTrans" cxnId="{555B6F27-7193-482B-8A6E-39226972920C}">
      <dgm:prSet/>
      <dgm:spPr/>
      <dgm:t>
        <a:bodyPr/>
        <a:lstStyle/>
        <a:p>
          <a:endParaRPr lang="ru-RU"/>
        </a:p>
      </dgm:t>
    </dgm:pt>
    <dgm:pt modelId="{3350757F-51BD-425B-B31D-B6E453255867}" type="sibTrans" cxnId="{555B6F27-7193-482B-8A6E-39226972920C}">
      <dgm:prSet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480EF-145B-49CA-8E86-505814C8A345}" type="pres">
      <dgm:prSet presAssocID="{34643869-D57B-4AEF-A4D3-3050C189F757}" presName="node" presStyleLbl="node1" presStyleIdx="0" presStyleCnt="2" custScaleX="86378" custLinFactNeighborX="-1386" custLinFactNeighborY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DF530-8815-4E1F-B17F-4ABFE8E2C304}" type="pres">
      <dgm:prSet presAssocID="{F1DEEA2F-6EAE-4642-A3CE-200217C1B398}" presName="sibTrans" presStyleCnt="0"/>
      <dgm:spPr/>
    </dgm:pt>
    <dgm:pt modelId="{4A06B229-C4C8-4C64-B60B-8EC650029064}" type="pres">
      <dgm:prSet presAssocID="{C0DD9774-2126-4B07-8F3C-2141A36A60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B6F27-7193-482B-8A6E-39226972920C}" srcId="{2ADDF9DB-989A-4856-9F2E-7E855283C354}" destId="{C0DD9774-2126-4B07-8F3C-2141A36A6089}" srcOrd="1" destOrd="0" parTransId="{0F0DEC54-3B3F-4CEB-A4CA-734F9FB3AFF8}" sibTransId="{3350757F-51BD-425B-B31D-B6E453255867}"/>
    <dgm:cxn modelId="{622ED366-B694-441F-A1C8-20EEA483BF8A}" srcId="{2ADDF9DB-989A-4856-9F2E-7E855283C354}" destId="{34643869-D57B-4AEF-A4D3-3050C189F757}" srcOrd="0" destOrd="0" parTransId="{78979525-93EE-4BFE-BC78-D44C12D9CC90}" sibTransId="{F1DEEA2F-6EAE-4642-A3CE-200217C1B398}"/>
    <dgm:cxn modelId="{9908BC30-770C-430B-BE11-B39FF250B60A}" type="presOf" srcId="{C0DD9774-2126-4B07-8F3C-2141A36A6089}" destId="{4A06B229-C4C8-4C64-B60B-8EC650029064}" srcOrd="0" destOrd="0" presId="urn:microsoft.com/office/officeart/2005/8/layout/hList6"/>
    <dgm:cxn modelId="{74237857-B163-4D05-8D7A-D5FB2D75B9F6}" type="presOf" srcId="{2ADDF9DB-989A-4856-9F2E-7E855283C354}" destId="{896A3D7B-F909-48C6-9488-94FDD2FDA495}" srcOrd="0" destOrd="0" presId="urn:microsoft.com/office/officeart/2005/8/layout/hList6"/>
    <dgm:cxn modelId="{C9AB1C01-DEFB-4831-A986-CB3DB451120E}" type="presOf" srcId="{34643869-D57B-4AEF-A4D3-3050C189F757}" destId="{EDF480EF-145B-49CA-8E86-505814C8A345}" srcOrd="0" destOrd="0" presId="urn:microsoft.com/office/officeart/2005/8/layout/hList6"/>
    <dgm:cxn modelId="{BB77DDA0-ADD8-41EE-A5D6-D0265AA7F108}" type="presParOf" srcId="{896A3D7B-F909-48C6-9488-94FDD2FDA495}" destId="{EDF480EF-145B-49CA-8E86-505814C8A345}" srcOrd="0" destOrd="0" presId="urn:microsoft.com/office/officeart/2005/8/layout/hList6"/>
    <dgm:cxn modelId="{FC63E097-6B3E-4722-B86C-4E45E552B490}" type="presParOf" srcId="{896A3D7B-F909-48C6-9488-94FDD2FDA495}" destId="{4E0DF530-8815-4E1F-B17F-4ABFE8E2C304}" srcOrd="1" destOrd="0" presId="urn:microsoft.com/office/officeart/2005/8/layout/hList6"/>
    <dgm:cxn modelId="{0A7BE5B7-9C48-46FD-86E3-8A6E8DE272CA}" type="presParOf" srcId="{896A3D7B-F909-48C6-9488-94FDD2FDA495}" destId="{4A06B229-C4C8-4C64-B60B-8EC65002906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43869-D57B-4AEF-A4D3-3050C189F757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(школы)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979525-93EE-4BFE-BC78-D44C12D9CC90}" type="parTrans" cxnId="{622ED366-B694-441F-A1C8-20EEA483BF8A}">
      <dgm:prSet/>
      <dgm:spPr/>
      <dgm:t>
        <a:bodyPr/>
        <a:lstStyle/>
        <a:p>
          <a:endParaRPr lang="ru-RU"/>
        </a:p>
      </dgm:t>
    </dgm:pt>
    <dgm:pt modelId="{F1DEEA2F-6EAE-4642-A3CE-200217C1B398}" type="sibTrans" cxnId="{622ED366-B694-441F-A1C8-20EEA483BF8A}">
      <dgm:prSet/>
      <dgm:spPr/>
      <dgm:t>
        <a:bodyPr/>
        <a:lstStyle/>
        <a:p>
          <a:endParaRPr lang="ru-RU"/>
        </a:p>
      </dgm:t>
    </dgm:pt>
    <dgm:pt modelId="{C0DD9774-2126-4B07-8F3C-2141A36A608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0DEC54-3B3F-4CEB-A4CA-734F9FB3AFF8}" type="parTrans" cxnId="{555B6F27-7193-482B-8A6E-39226972920C}">
      <dgm:prSet/>
      <dgm:spPr/>
      <dgm:t>
        <a:bodyPr/>
        <a:lstStyle/>
        <a:p>
          <a:endParaRPr lang="ru-RU"/>
        </a:p>
      </dgm:t>
    </dgm:pt>
    <dgm:pt modelId="{3350757F-51BD-425B-B31D-B6E453255867}" type="sibTrans" cxnId="{555B6F27-7193-482B-8A6E-39226972920C}">
      <dgm:prSet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480EF-145B-49CA-8E86-505814C8A345}" type="pres">
      <dgm:prSet presAssocID="{34643869-D57B-4AEF-A4D3-3050C189F757}" presName="node" presStyleLbl="node1" presStyleIdx="0" presStyleCnt="2" custScaleX="86378" custLinFactNeighborX="-1386" custLinFactNeighborY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DF530-8815-4E1F-B17F-4ABFE8E2C304}" type="pres">
      <dgm:prSet presAssocID="{F1DEEA2F-6EAE-4642-A3CE-200217C1B398}" presName="sibTrans" presStyleCnt="0"/>
      <dgm:spPr/>
    </dgm:pt>
    <dgm:pt modelId="{4A06B229-C4C8-4C64-B60B-8EC650029064}" type="pres">
      <dgm:prSet presAssocID="{C0DD9774-2126-4B07-8F3C-2141A36A60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2ED366-B694-441F-A1C8-20EEA483BF8A}" srcId="{2ADDF9DB-989A-4856-9F2E-7E855283C354}" destId="{34643869-D57B-4AEF-A4D3-3050C189F757}" srcOrd="0" destOrd="0" parTransId="{78979525-93EE-4BFE-BC78-D44C12D9CC90}" sibTransId="{F1DEEA2F-6EAE-4642-A3CE-200217C1B398}"/>
    <dgm:cxn modelId="{F7046A99-2BAE-463F-AC3B-A309F7E7C5E0}" type="presOf" srcId="{34643869-D57B-4AEF-A4D3-3050C189F757}" destId="{EDF480EF-145B-49CA-8E86-505814C8A345}" srcOrd="0" destOrd="0" presId="urn:microsoft.com/office/officeart/2005/8/layout/hList6"/>
    <dgm:cxn modelId="{6C3F05B9-F1A9-46CF-BE0D-A21571BE3BAE}" type="presOf" srcId="{2ADDF9DB-989A-4856-9F2E-7E855283C354}" destId="{896A3D7B-F909-48C6-9488-94FDD2FDA495}" srcOrd="0" destOrd="0" presId="urn:microsoft.com/office/officeart/2005/8/layout/hList6"/>
    <dgm:cxn modelId="{ABB1D5F1-8771-4784-A5B7-2F74E93F8EB0}" type="presOf" srcId="{C0DD9774-2126-4B07-8F3C-2141A36A6089}" destId="{4A06B229-C4C8-4C64-B60B-8EC650029064}" srcOrd="0" destOrd="0" presId="urn:microsoft.com/office/officeart/2005/8/layout/hList6"/>
    <dgm:cxn modelId="{555B6F27-7193-482B-8A6E-39226972920C}" srcId="{2ADDF9DB-989A-4856-9F2E-7E855283C354}" destId="{C0DD9774-2126-4B07-8F3C-2141A36A6089}" srcOrd="1" destOrd="0" parTransId="{0F0DEC54-3B3F-4CEB-A4CA-734F9FB3AFF8}" sibTransId="{3350757F-51BD-425B-B31D-B6E453255867}"/>
    <dgm:cxn modelId="{20E8F702-19CF-4291-85D8-BE25553477DC}" type="presParOf" srcId="{896A3D7B-F909-48C6-9488-94FDD2FDA495}" destId="{EDF480EF-145B-49CA-8E86-505814C8A345}" srcOrd="0" destOrd="0" presId="urn:microsoft.com/office/officeart/2005/8/layout/hList6"/>
    <dgm:cxn modelId="{BA67A767-FD0D-425A-B8A3-C7D2228ECDD3}" type="presParOf" srcId="{896A3D7B-F909-48C6-9488-94FDD2FDA495}" destId="{4E0DF530-8815-4E1F-B17F-4ABFE8E2C304}" srcOrd="1" destOrd="0" presId="urn:microsoft.com/office/officeart/2005/8/layout/hList6"/>
    <dgm:cxn modelId="{1CED47EA-1874-469D-BDA7-F94094F5076F}" type="presParOf" srcId="{896A3D7B-F909-48C6-9488-94FDD2FDA495}" destId="{4A06B229-C4C8-4C64-B60B-8EC65002906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1BF06-4FB3-4DD1-A9DA-53F65874F1E3}" type="presOf" srcId="{2ADDF9DB-989A-4856-9F2E-7E855283C354}" destId="{896A3D7B-F909-48C6-9488-94FDD2FDA49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241 966,3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239 325,2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235 892,2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9F440-4E18-4145-BE74-A900FD5228D0}" type="presOf" srcId="{BC8F80B7-3392-4555-87BC-CACDA64975B9}" destId="{E52CA826-C8AC-4E80-B5CF-C380F07E4E79}" srcOrd="0" destOrd="0" presId="urn:microsoft.com/office/officeart/2005/8/layout/process3"/>
    <dgm:cxn modelId="{7A518E5C-22F4-4BCF-AF25-4426E46D1572}" type="presOf" srcId="{F2A60169-509F-4A25-B0C7-FACBA47F3AE7}" destId="{0D1195A0-6A99-4107-A8F6-D85912CC4EBC}" srcOrd="1" destOrd="0" presId="urn:microsoft.com/office/officeart/2005/8/layout/process3"/>
    <dgm:cxn modelId="{1ACB85B6-2679-48BD-B22B-F8B5200FCD5E}" type="presOf" srcId="{CFCE1214-F9B7-45DF-9E3A-B84C8C394C7C}" destId="{37098FC8-DA80-490C-8584-B4BA00C4298E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156B4463-2540-46A1-8639-C9A3E1CBA652}" type="presOf" srcId="{ECBE8840-6FEA-4CCE-8039-A6F6322D81CE}" destId="{091E2058-02AF-4088-9B65-BEF8758FB006}" srcOrd="1" destOrd="0" presId="urn:microsoft.com/office/officeart/2005/8/layout/process3"/>
    <dgm:cxn modelId="{20E834D5-2BBC-4ABB-A856-53B7ED27D114}" type="presOf" srcId="{180DC6C2-BF81-4CD9-8301-7421D0446C26}" destId="{6453F1E3-4866-43DF-9451-C9818F57C999}" srcOrd="1" destOrd="0" presId="urn:microsoft.com/office/officeart/2005/8/layout/process3"/>
    <dgm:cxn modelId="{EF0C0990-0612-4ED9-8098-A3039CA1F4EC}" type="presOf" srcId="{180DC6C2-BF81-4CD9-8301-7421D0446C26}" destId="{D850791D-A8B5-4B2F-836D-470865ED6C99}" srcOrd="0" destOrd="0" presId="urn:microsoft.com/office/officeart/2005/8/layout/process3"/>
    <dgm:cxn modelId="{EAD5BA7F-0B51-40BB-B67A-779DAB062EAC}" type="presOf" srcId="{E84CC8A3-898B-4602-93E1-9C241AA02335}" destId="{780F94B2-0B9B-4587-A62A-4B214FDD42C5}" srcOrd="0" destOrd="0" presId="urn:microsoft.com/office/officeart/2005/8/layout/process3"/>
    <dgm:cxn modelId="{E942E118-ECA1-4C00-A8C3-24ADD9A8203E}" type="presOf" srcId="{E84CC8A3-898B-4602-93E1-9C241AA02335}" destId="{8B244423-6177-409E-A055-27B77BA03BA7}" srcOrd="1" destOrd="0" presId="urn:microsoft.com/office/officeart/2005/8/layout/process3"/>
    <dgm:cxn modelId="{40355899-4DCE-4F42-9D0E-9D0AC749F542}" type="presOf" srcId="{F2A60169-509F-4A25-B0C7-FACBA47F3AE7}" destId="{ED9C1277-E784-4504-A987-2EC29B2FD88B}" srcOrd="0" destOrd="0" presId="urn:microsoft.com/office/officeart/2005/8/layout/process3"/>
    <dgm:cxn modelId="{8462C66B-0ED8-4047-8FE9-218302AA77E8}" type="presOf" srcId="{BC8F80B7-3392-4555-87BC-CACDA64975B9}" destId="{80BA55CA-056B-4BCF-B8AA-767682BBC287}" srcOrd="1" destOrd="0" presId="urn:microsoft.com/office/officeart/2005/8/layout/process3"/>
    <dgm:cxn modelId="{9B1CD147-2F3F-4F43-A270-DC31FD9A91C1}" type="presOf" srcId="{FC3C25CF-C3AD-45B3-8ED6-3A8BDBC50F1D}" destId="{DE089A33-C4CF-436B-868C-DBC56E81CCA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140CC822-8F54-41DF-B17F-62E160723680}" type="presOf" srcId="{52B576D8-245D-436B-A80C-899E77B4B69E}" destId="{705997ED-CA94-40FC-BD2C-4B7E4C812304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AB37341-E484-46CD-A842-D2F92D2227BC}" type="presOf" srcId="{B0E9F480-AABF-4683-962F-DADD559D16B0}" destId="{292A6501-1DC9-4CC7-B5BC-B6ED0836D250}" srcOrd="0" destOrd="0" presId="urn:microsoft.com/office/officeart/2005/8/layout/process3"/>
    <dgm:cxn modelId="{7B7B7349-0ADC-4D34-8D28-209222040698}" type="presOf" srcId="{ECBE8840-6FEA-4CCE-8039-A6F6322D81CE}" destId="{3239BA27-E704-43DE-8DEE-77F42BADD02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2CF30CB4-855A-4133-B851-E208AF274A72}" type="presParOf" srcId="{DE089A33-C4CF-436B-868C-DBC56E81CCA4}" destId="{568B3058-AD67-4897-B49E-ED8993113A37}" srcOrd="0" destOrd="0" presId="urn:microsoft.com/office/officeart/2005/8/layout/process3"/>
    <dgm:cxn modelId="{235C2473-F131-4238-9E4C-1795044CE7E3}" type="presParOf" srcId="{568B3058-AD67-4897-B49E-ED8993113A37}" destId="{3239BA27-E704-43DE-8DEE-77F42BADD029}" srcOrd="0" destOrd="0" presId="urn:microsoft.com/office/officeart/2005/8/layout/process3"/>
    <dgm:cxn modelId="{57B1BC2B-9E1E-4136-BF70-607D6A1D57A3}" type="presParOf" srcId="{568B3058-AD67-4897-B49E-ED8993113A37}" destId="{091E2058-02AF-4088-9B65-BEF8758FB006}" srcOrd="1" destOrd="0" presId="urn:microsoft.com/office/officeart/2005/8/layout/process3"/>
    <dgm:cxn modelId="{94094FAF-DF3E-4640-A166-1230AF472918}" type="presParOf" srcId="{568B3058-AD67-4897-B49E-ED8993113A37}" destId="{37098FC8-DA80-490C-8584-B4BA00C4298E}" srcOrd="2" destOrd="0" presId="urn:microsoft.com/office/officeart/2005/8/layout/process3"/>
    <dgm:cxn modelId="{18A4A4AD-6854-4720-8597-3C4B79E3C1B0}" type="presParOf" srcId="{DE089A33-C4CF-436B-868C-DBC56E81CCA4}" destId="{E52CA826-C8AC-4E80-B5CF-C380F07E4E79}" srcOrd="1" destOrd="0" presId="urn:microsoft.com/office/officeart/2005/8/layout/process3"/>
    <dgm:cxn modelId="{46167271-A780-4D61-B573-4FAAA99CA677}" type="presParOf" srcId="{E52CA826-C8AC-4E80-B5CF-C380F07E4E79}" destId="{80BA55CA-056B-4BCF-B8AA-767682BBC287}" srcOrd="0" destOrd="0" presId="urn:microsoft.com/office/officeart/2005/8/layout/process3"/>
    <dgm:cxn modelId="{CE25DB0A-6B27-47AD-9B57-64202665160E}" type="presParOf" srcId="{DE089A33-C4CF-436B-868C-DBC56E81CCA4}" destId="{D512B6C3-675D-4355-9E47-14BDB7271FD3}" srcOrd="2" destOrd="0" presId="urn:microsoft.com/office/officeart/2005/8/layout/process3"/>
    <dgm:cxn modelId="{E3B2A973-007E-47C2-8797-4BFAC2AD4AD8}" type="presParOf" srcId="{D512B6C3-675D-4355-9E47-14BDB7271FD3}" destId="{D850791D-A8B5-4B2F-836D-470865ED6C99}" srcOrd="0" destOrd="0" presId="urn:microsoft.com/office/officeart/2005/8/layout/process3"/>
    <dgm:cxn modelId="{F3B8CAA4-7775-4935-A902-63E09771B7EC}" type="presParOf" srcId="{D512B6C3-675D-4355-9E47-14BDB7271FD3}" destId="{6453F1E3-4866-43DF-9451-C9818F57C999}" srcOrd="1" destOrd="0" presId="urn:microsoft.com/office/officeart/2005/8/layout/process3"/>
    <dgm:cxn modelId="{0F73770E-04E8-4C24-80CF-7AA63405F85E}" type="presParOf" srcId="{D512B6C3-675D-4355-9E47-14BDB7271FD3}" destId="{705997ED-CA94-40FC-BD2C-4B7E4C812304}" srcOrd="2" destOrd="0" presId="urn:microsoft.com/office/officeart/2005/8/layout/process3"/>
    <dgm:cxn modelId="{659ACA16-3612-42C5-853D-9AFE523C88A0}" type="presParOf" srcId="{DE089A33-C4CF-436B-868C-DBC56E81CCA4}" destId="{780F94B2-0B9B-4587-A62A-4B214FDD42C5}" srcOrd="3" destOrd="0" presId="urn:microsoft.com/office/officeart/2005/8/layout/process3"/>
    <dgm:cxn modelId="{883451C0-98DF-4CA2-AA49-093A11CD35FE}" type="presParOf" srcId="{780F94B2-0B9B-4587-A62A-4B214FDD42C5}" destId="{8B244423-6177-409E-A055-27B77BA03BA7}" srcOrd="0" destOrd="0" presId="urn:microsoft.com/office/officeart/2005/8/layout/process3"/>
    <dgm:cxn modelId="{B5C697E3-05A8-436C-9ACA-DF5DCFDB9573}" type="presParOf" srcId="{DE089A33-C4CF-436B-868C-DBC56E81CCA4}" destId="{07D123CD-5EF3-4A78-982F-27B0C38F46F9}" srcOrd="4" destOrd="0" presId="urn:microsoft.com/office/officeart/2005/8/layout/process3"/>
    <dgm:cxn modelId="{74DD7840-7406-4AAB-B975-1D738329032A}" type="presParOf" srcId="{07D123CD-5EF3-4A78-982F-27B0C38F46F9}" destId="{ED9C1277-E784-4504-A987-2EC29B2FD88B}" srcOrd="0" destOrd="0" presId="urn:microsoft.com/office/officeart/2005/8/layout/process3"/>
    <dgm:cxn modelId="{B0B3DA9E-58DA-4989-8E85-6C4812129212}" type="presParOf" srcId="{07D123CD-5EF3-4A78-982F-27B0C38F46F9}" destId="{0D1195A0-6A99-4107-A8F6-D85912CC4EBC}" srcOrd="1" destOrd="0" presId="urn:microsoft.com/office/officeart/2005/8/layout/process3"/>
    <dgm:cxn modelId="{33565040-004C-46AF-A2C2-F28160C46A27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123 355,8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123 084,5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123 039,5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73BEE-D210-4F61-A6A6-E3589507E41A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86B6A6-82B5-42C9-A215-635A88B002B9}" type="presOf" srcId="{ECBE8840-6FEA-4CCE-8039-A6F6322D81CE}" destId="{091E2058-02AF-4088-9B65-BEF8758FB006}" srcOrd="1" destOrd="0" presId="urn:microsoft.com/office/officeart/2005/8/layout/process3"/>
    <dgm:cxn modelId="{45DDABE3-43FB-4E4D-A7D9-8271202CE28C}" type="presOf" srcId="{BC8F80B7-3392-4555-87BC-CACDA64975B9}" destId="{80BA55CA-056B-4BCF-B8AA-767682BBC287}" srcOrd="1" destOrd="0" presId="urn:microsoft.com/office/officeart/2005/8/layout/process3"/>
    <dgm:cxn modelId="{F6463B81-4D78-4BFB-9DDA-2876D14D030F}" type="presOf" srcId="{E84CC8A3-898B-4602-93E1-9C241AA02335}" destId="{780F94B2-0B9B-4587-A62A-4B214FDD42C5}" srcOrd="0" destOrd="0" presId="urn:microsoft.com/office/officeart/2005/8/layout/process3"/>
    <dgm:cxn modelId="{6AD8D48E-7987-4D6A-BA7F-6A9C57FF59B9}" type="presOf" srcId="{52B576D8-245D-436B-A80C-899E77B4B69E}" destId="{705997ED-CA94-40FC-BD2C-4B7E4C812304}" srcOrd="0" destOrd="0" presId="urn:microsoft.com/office/officeart/2005/8/layout/process3"/>
    <dgm:cxn modelId="{F0995A42-4B68-484C-BE53-CF2F2EEF7160}" type="presOf" srcId="{CFCE1214-F9B7-45DF-9E3A-B84C8C394C7C}" destId="{37098FC8-DA80-490C-8584-B4BA00C4298E}" srcOrd="0" destOrd="0" presId="urn:microsoft.com/office/officeart/2005/8/layout/process3"/>
    <dgm:cxn modelId="{7FCA5F7A-5CB2-4D6C-BBAE-AF502D1D8700}" type="presOf" srcId="{F2A60169-509F-4A25-B0C7-FACBA47F3AE7}" destId="{ED9C1277-E784-4504-A987-2EC29B2FD88B}" srcOrd="0" destOrd="0" presId="urn:microsoft.com/office/officeart/2005/8/layout/process3"/>
    <dgm:cxn modelId="{ACC13944-D4CC-45F6-B2C1-2C746CFD9EC2}" type="presOf" srcId="{F2A60169-509F-4A25-B0C7-FACBA47F3AE7}" destId="{0D1195A0-6A99-4107-A8F6-D85912CC4EBC}" srcOrd="1" destOrd="0" presId="urn:microsoft.com/office/officeart/2005/8/layout/process3"/>
    <dgm:cxn modelId="{3F19028C-E42E-4317-B52B-456A3DB15767}" type="presOf" srcId="{FC3C25CF-C3AD-45B3-8ED6-3A8BDBC50F1D}" destId="{DE089A33-C4CF-436B-868C-DBC56E81CCA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4200E647-8262-4C12-9C74-8AB72591F352}" type="presOf" srcId="{B0E9F480-AABF-4683-962F-DADD559D16B0}" destId="{292A6501-1DC9-4CC7-B5BC-B6ED0836D250}" srcOrd="0" destOrd="0" presId="urn:microsoft.com/office/officeart/2005/8/layout/process3"/>
    <dgm:cxn modelId="{8112484A-A7EB-4B97-8866-760AB0B69185}" type="presOf" srcId="{180DC6C2-BF81-4CD9-8301-7421D0446C26}" destId="{6453F1E3-4866-43DF-9451-C9818F57C999}" srcOrd="1" destOrd="0" presId="urn:microsoft.com/office/officeart/2005/8/layout/process3"/>
    <dgm:cxn modelId="{B49D6BE2-6471-4FD3-A4AB-618A878A6B19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A22D877A-05D6-4185-A45C-0C0783004FC7}" type="presOf" srcId="{BC8F80B7-3392-4555-87BC-CACDA64975B9}" destId="{E52CA826-C8AC-4E80-B5CF-C380F07E4E79}" srcOrd="0" destOrd="0" presId="urn:microsoft.com/office/officeart/2005/8/layout/process3"/>
    <dgm:cxn modelId="{CB0C1C6A-E48F-42AB-AE45-79AC662F6937}" type="presOf" srcId="{180DC6C2-BF81-4CD9-8301-7421D0446C26}" destId="{D850791D-A8B5-4B2F-836D-470865ED6C9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87EC05A-E749-4AAF-A9C6-98066C0BA5FA}" type="presParOf" srcId="{DE089A33-C4CF-436B-868C-DBC56E81CCA4}" destId="{568B3058-AD67-4897-B49E-ED8993113A37}" srcOrd="0" destOrd="0" presId="urn:microsoft.com/office/officeart/2005/8/layout/process3"/>
    <dgm:cxn modelId="{0A299198-5E6C-40ED-9049-2D15E74213CC}" type="presParOf" srcId="{568B3058-AD67-4897-B49E-ED8993113A37}" destId="{3239BA27-E704-43DE-8DEE-77F42BADD029}" srcOrd="0" destOrd="0" presId="urn:microsoft.com/office/officeart/2005/8/layout/process3"/>
    <dgm:cxn modelId="{1C398CEB-3040-44EB-A781-8AF3A047602B}" type="presParOf" srcId="{568B3058-AD67-4897-B49E-ED8993113A37}" destId="{091E2058-02AF-4088-9B65-BEF8758FB006}" srcOrd="1" destOrd="0" presId="urn:microsoft.com/office/officeart/2005/8/layout/process3"/>
    <dgm:cxn modelId="{E68DFD9D-48E9-4A4F-BC76-FAB8029BB619}" type="presParOf" srcId="{568B3058-AD67-4897-B49E-ED8993113A37}" destId="{37098FC8-DA80-490C-8584-B4BA00C4298E}" srcOrd="2" destOrd="0" presId="urn:microsoft.com/office/officeart/2005/8/layout/process3"/>
    <dgm:cxn modelId="{26719489-6961-4D28-9370-46CD57177389}" type="presParOf" srcId="{DE089A33-C4CF-436B-868C-DBC56E81CCA4}" destId="{E52CA826-C8AC-4E80-B5CF-C380F07E4E79}" srcOrd="1" destOrd="0" presId="urn:microsoft.com/office/officeart/2005/8/layout/process3"/>
    <dgm:cxn modelId="{368CC6DA-CB6A-4CA4-A259-D793DCE8679A}" type="presParOf" srcId="{E52CA826-C8AC-4E80-B5CF-C380F07E4E79}" destId="{80BA55CA-056B-4BCF-B8AA-767682BBC287}" srcOrd="0" destOrd="0" presId="urn:microsoft.com/office/officeart/2005/8/layout/process3"/>
    <dgm:cxn modelId="{247C16BA-7D1B-4B74-A199-467A9EC60B59}" type="presParOf" srcId="{DE089A33-C4CF-436B-868C-DBC56E81CCA4}" destId="{D512B6C3-675D-4355-9E47-14BDB7271FD3}" srcOrd="2" destOrd="0" presId="urn:microsoft.com/office/officeart/2005/8/layout/process3"/>
    <dgm:cxn modelId="{BB10825E-2418-49C7-B579-2774DEE41556}" type="presParOf" srcId="{D512B6C3-675D-4355-9E47-14BDB7271FD3}" destId="{D850791D-A8B5-4B2F-836D-470865ED6C99}" srcOrd="0" destOrd="0" presId="urn:microsoft.com/office/officeart/2005/8/layout/process3"/>
    <dgm:cxn modelId="{EED0A758-74B7-47A9-A786-E694363C286B}" type="presParOf" srcId="{D512B6C3-675D-4355-9E47-14BDB7271FD3}" destId="{6453F1E3-4866-43DF-9451-C9818F57C999}" srcOrd="1" destOrd="0" presId="urn:microsoft.com/office/officeart/2005/8/layout/process3"/>
    <dgm:cxn modelId="{9DBD8EFD-B4A8-46C7-95D6-7CC466181ABE}" type="presParOf" srcId="{D512B6C3-675D-4355-9E47-14BDB7271FD3}" destId="{705997ED-CA94-40FC-BD2C-4B7E4C812304}" srcOrd="2" destOrd="0" presId="urn:microsoft.com/office/officeart/2005/8/layout/process3"/>
    <dgm:cxn modelId="{496710D3-D03E-4660-8F65-2DC6D2C58BD4}" type="presParOf" srcId="{DE089A33-C4CF-436B-868C-DBC56E81CCA4}" destId="{780F94B2-0B9B-4587-A62A-4B214FDD42C5}" srcOrd="3" destOrd="0" presId="urn:microsoft.com/office/officeart/2005/8/layout/process3"/>
    <dgm:cxn modelId="{C1EBAB7D-BC6A-4621-9C6F-D83A228918BE}" type="presParOf" srcId="{780F94B2-0B9B-4587-A62A-4B214FDD42C5}" destId="{8B244423-6177-409E-A055-27B77BA03BA7}" srcOrd="0" destOrd="0" presId="urn:microsoft.com/office/officeart/2005/8/layout/process3"/>
    <dgm:cxn modelId="{B7944BD3-E4B1-4A3E-981A-6BFEF0943F84}" type="presParOf" srcId="{DE089A33-C4CF-436B-868C-DBC56E81CCA4}" destId="{07D123CD-5EF3-4A78-982F-27B0C38F46F9}" srcOrd="4" destOrd="0" presId="urn:microsoft.com/office/officeart/2005/8/layout/process3"/>
    <dgm:cxn modelId="{D2EF2136-EC64-42B8-862D-CAB45E52C9DF}" type="presParOf" srcId="{07D123CD-5EF3-4A78-982F-27B0C38F46F9}" destId="{ED9C1277-E784-4504-A987-2EC29B2FD88B}" srcOrd="0" destOrd="0" presId="urn:microsoft.com/office/officeart/2005/8/layout/process3"/>
    <dgm:cxn modelId="{5347172F-72FA-4300-9F0B-48CFB472D771}" type="presParOf" srcId="{07D123CD-5EF3-4A78-982F-27B0C38F46F9}" destId="{0D1195A0-6A99-4107-A8F6-D85912CC4EBC}" srcOrd="1" destOrd="0" presId="urn:microsoft.com/office/officeart/2005/8/layout/process3"/>
    <dgm:cxn modelId="{464B9B90-885A-458D-8D00-782A67B72202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15 512,3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15 467,3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15 512,3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88817-A019-4F41-979D-BFD05C12F504}" type="presOf" srcId="{ECBE8840-6FEA-4CCE-8039-A6F6322D81CE}" destId="{091E2058-02AF-4088-9B65-BEF8758FB006}" srcOrd="1" destOrd="0" presId="urn:microsoft.com/office/officeart/2005/8/layout/process3"/>
    <dgm:cxn modelId="{C36D276D-1ACE-4E3B-A651-FEBBD28080CF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C87296-AF07-49FB-A8E1-65E1BB12CAA0}" type="presOf" srcId="{180DC6C2-BF81-4CD9-8301-7421D0446C26}" destId="{6453F1E3-4866-43DF-9451-C9818F57C999}" srcOrd="1" destOrd="0" presId="urn:microsoft.com/office/officeart/2005/8/layout/process3"/>
    <dgm:cxn modelId="{F442CDD0-002A-45EC-A2D4-7E2B42B7913D}" type="presOf" srcId="{BC8F80B7-3392-4555-87BC-CACDA64975B9}" destId="{80BA55CA-056B-4BCF-B8AA-767682BBC287}" srcOrd="1" destOrd="0" presId="urn:microsoft.com/office/officeart/2005/8/layout/process3"/>
    <dgm:cxn modelId="{D81D78F7-463B-4ED1-9F91-4CC2B65CE1A5}" type="presOf" srcId="{E84CC8A3-898B-4602-93E1-9C241AA02335}" destId="{780F94B2-0B9B-4587-A62A-4B214FDD42C5}" srcOrd="0" destOrd="0" presId="urn:microsoft.com/office/officeart/2005/8/layout/process3"/>
    <dgm:cxn modelId="{E6900395-3E7B-4A6B-90C9-C6D0E3A3DB12}" type="presOf" srcId="{CFCE1214-F9B7-45DF-9E3A-B84C8C394C7C}" destId="{37098FC8-DA80-490C-8584-B4BA00C4298E}" srcOrd="0" destOrd="0" presId="urn:microsoft.com/office/officeart/2005/8/layout/process3"/>
    <dgm:cxn modelId="{E18F4E21-EC31-4118-80B6-08B140FCE59F}" type="presOf" srcId="{B0E9F480-AABF-4683-962F-DADD559D16B0}" destId="{292A6501-1DC9-4CC7-B5BC-B6ED0836D250}" srcOrd="0" destOrd="0" presId="urn:microsoft.com/office/officeart/2005/8/layout/process3"/>
    <dgm:cxn modelId="{FDCA1EEB-DFFA-4100-827A-6F175BFAD686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887DA10-D673-4B41-A1F6-1DC00244DFCE}" type="presOf" srcId="{52B576D8-245D-436B-A80C-899E77B4B69E}" destId="{705997ED-CA94-40FC-BD2C-4B7E4C812304}" srcOrd="0" destOrd="0" presId="urn:microsoft.com/office/officeart/2005/8/layout/process3"/>
    <dgm:cxn modelId="{DF6F8303-8006-4C58-8128-DCA2C0B4D2CF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1F3FAA92-7976-448A-8B55-3EBFEF8C8B7C}" type="presOf" srcId="{F2A60169-509F-4A25-B0C7-FACBA47F3AE7}" destId="{ED9C1277-E784-4504-A987-2EC29B2FD88B}" srcOrd="0" destOrd="0" presId="urn:microsoft.com/office/officeart/2005/8/layout/process3"/>
    <dgm:cxn modelId="{9F5300DA-4A5B-45DA-814E-641AAE671150}" type="presOf" srcId="{BC8F80B7-3392-4555-87BC-CACDA64975B9}" destId="{E52CA826-C8AC-4E80-B5CF-C380F07E4E79}" srcOrd="0" destOrd="0" presId="urn:microsoft.com/office/officeart/2005/8/layout/process3"/>
    <dgm:cxn modelId="{7D4EE8D8-FF2F-4D4C-A2EA-BB6659E43918}" type="presOf" srcId="{180DC6C2-BF81-4CD9-8301-7421D0446C26}" destId="{D850791D-A8B5-4B2F-836D-470865ED6C99}" srcOrd="0" destOrd="0" presId="urn:microsoft.com/office/officeart/2005/8/layout/process3"/>
    <dgm:cxn modelId="{E3D74E4F-0A3E-4F5A-B79A-B3CF9996B7BE}" type="presOf" srcId="{FC3C25CF-C3AD-45B3-8ED6-3A8BDBC50F1D}" destId="{DE089A33-C4CF-436B-868C-DBC56E81CCA4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F2F164F-6F2E-4BAD-BEC5-399AA80EEF5E}" type="presParOf" srcId="{DE089A33-C4CF-436B-868C-DBC56E81CCA4}" destId="{568B3058-AD67-4897-B49E-ED8993113A37}" srcOrd="0" destOrd="0" presId="urn:microsoft.com/office/officeart/2005/8/layout/process3"/>
    <dgm:cxn modelId="{B4865B40-378F-44FE-9186-C05B86AD26DC}" type="presParOf" srcId="{568B3058-AD67-4897-B49E-ED8993113A37}" destId="{3239BA27-E704-43DE-8DEE-77F42BADD029}" srcOrd="0" destOrd="0" presId="urn:microsoft.com/office/officeart/2005/8/layout/process3"/>
    <dgm:cxn modelId="{CF4D23B9-397B-4003-8591-44B3C25F9645}" type="presParOf" srcId="{568B3058-AD67-4897-B49E-ED8993113A37}" destId="{091E2058-02AF-4088-9B65-BEF8758FB006}" srcOrd="1" destOrd="0" presId="urn:microsoft.com/office/officeart/2005/8/layout/process3"/>
    <dgm:cxn modelId="{28FFFDE3-0EE1-4C53-B7CA-6786BE8A99E6}" type="presParOf" srcId="{568B3058-AD67-4897-B49E-ED8993113A37}" destId="{37098FC8-DA80-490C-8584-B4BA00C4298E}" srcOrd="2" destOrd="0" presId="urn:microsoft.com/office/officeart/2005/8/layout/process3"/>
    <dgm:cxn modelId="{95458D72-4B9A-4094-93EB-7CC2A2DC8C79}" type="presParOf" srcId="{DE089A33-C4CF-436B-868C-DBC56E81CCA4}" destId="{E52CA826-C8AC-4E80-B5CF-C380F07E4E79}" srcOrd="1" destOrd="0" presId="urn:microsoft.com/office/officeart/2005/8/layout/process3"/>
    <dgm:cxn modelId="{E5396697-A180-44C2-97EB-83FA50BC9BC2}" type="presParOf" srcId="{E52CA826-C8AC-4E80-B5CF-C380F07E4E79}" destId="{80BA55CA-056B-4BCF-B8AA-767682BBC287}" srcOrd="0" destOrd="0" presId="urn:microsoft.com/office/officeart/2005/8/layout/process3"/>
    <dgm:cxn modelId="{404B5071-A202-454D-B9FA-4515BF129E96}" type="presParOf" srcId="{DE089A33-C4CF-436B-868C-DBC56E81CCA4}" destId="{D512B6C3-675D-4355-9E47-14BDB7271FD3}" srcOrd="2" destOrd="0" presId="urn:microsoft.com/office/officeart/2005/8/layout/process3"/>
    <dgm:cxn modelId="{3BD108A1-2767-40BE-8C74-ADC20AB48035}" type="presParOf" srcId="{D512B6C3-675D-4355-9E47-14BDB7271FD3}" destId="{D850791D-A8B5-4B2F-836D-470865ED6C99}" srcOrd="0" destOrd="0" presId="urn:microsoft.com/office/officeart/2005/8/layout/process3"/>
    <dgm:cxn modelId="{BA28FD75-493C-4D78-ACBD-8EDF692EDD0F}" type="presParOf" srcId="{D512B6C3-675D-4355-9E47-14BDB7271FD3}" destId="{6453F1E3-4866-43DF-9451-C9818F57C999}" srcOrd="1" destOrd="0" presId="urn:microsoft.com/office/officeart/2005/8/layout/process3"/>
    <dgm:cxn modelId="{F9050FFA-8123-4C73-9E54-302C8F5FFE7D}" type="presParOf" srcId="{D512B6C3-675D-4355-9E47-14BDB7271FD3}" destId="{705997ED-CA94-40FC-BD2C-4B7E4C812304}" srcOrd="2" destOrd="0" presId="urn:microsoft.com/office/officeart/2005/8/layout/process3"/>
    <dgm:cxn modelId="{CBE47EB7-C2F1-4876-8737-B5F64763A81A}" type="presParOf" srcId="{DE089A33-C4CF-436B-868C-DBC56E81CCA4}" destId="{780F94B2-0B9B-4587-A62A-4B214FDD42C5}" srcOrd="3" destOrd="0" presId="urn:microsoft.com/office/officeart/2005/8/layout/process3"/>
    <dgm:cxn modelId="{D7559DA7-8FC4-4540-BF4D-3E5B5D3CBD32}" type="presParOf" srcId="{780F94B2-0B9B-4587-A62A-4B214FDD42C5}" destId="{8B244423-6177-409E-A055-27B77BA03BA7}" srcOrd="0" destOrd="0" presId="urn:microsoft.com/office/officeart/2005/8/layout/process3"/>
    <dgm:cxn modelId="{DDA12938-5C75-48C5-A3B9-1F77BDE81D8D}" type="presParOf" srcId="{DE089A33-C4CF-436B-868C-DBC56E81CCA4}" destId="{07D123CD-5EF3-4A78-982F-27B0C38F46F9}" srcOrd="4" destOrd="0" presId="urn:microsoft.com/office/officeart/2005/8/layout/process3"/>
    <dgm:cxn modelId="{99F3A33C-D371-44C5-B003-C2DABBAF82AA}" type="presParOf" srcId="{07D123CD-5EF3-4A78-982F-27B0C38F46F9}" destId="{ED9C1277-E784-4504-A987-2EC29B2FD88B}" srcOrd="0" destOrd="0" presId="urn:microsoft.com/office/officeart/2005/8/layout/process3"/>
    <dgm:cxn modelId="{702DE475-7DD5-48DC-98C9-6AAE0AEA1128}" type="presParOf" srcId="{07D123CD-5EF3-4A78-982F-27B0C38F46F9}" destId="{0D1195A0-6A99-4107-A8F6-D85912CC4EBC}" srcOrd="1" destOrd="0" presId="urn:microsoft.com/office/officeart/2005/8/layout/process3"/>
    <dgm:cxn modelId="{28005E4E-E294-43A6-8F36-6B0DE2A44E97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76 108,7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92 620,6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59 889,0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4AF3539-CE19-4D03-A2CB-42E7A4F5B82D}" type="presOf" srcId="{F2A60169-509F-4A25-B0C7-FACBA47F3AE7}" destId="{0D1195A0-6A99-4107-A8F6-D85912CC4EBC}" srcOrd="1" destOrd="0" presId="urn:microsoft.com/office/officeart/2005/8/layout/process3"/>
    <dgm:cxn modelId="{93618D75-21CD-4BDD-8BBB-34FA9599A0E2}" type="presOf" srcId="{FC3C25CF-C3AD-45B3-8ED6-3A8BDBC50F1D}" destId="{DE089A33-C4CF-436B-868C-DBC56E81CCA4}" srcOrd="0" destOrd="0" presId="urn:microsoft.com/office/officeart/2005/8/layout/process3"/>
    <dgm:cxn modelId="{25187E15-370F-4F41-BF43-59B6046651F8}" type="presOf" srcId="{F2A60169-509F-4A25-B0C7-FACBA47F3AE7}" destId="{ED9C1277-E784-4504-A987-2EC29B2FD88B}" srcOrd="0" destOrd="0" presId="urn:microsoft.com/office/officeart/2005/8/layout/process3"/>
    <dgm:cxn modelId="{C374D4E2-00EC-44AE-B4A0-85CD330443F9}" type="presOf" srcId="{BC8F80B7-3392-4555-87BC-CACDA64975B9}" destId="{E52CA826-C8AC-4E80-B5CF-C380F07E4E79}" srcOrd="0" destOrd="0" presId="urn:microsoft.com/office/officeart/2005/8/layout/process3"/>
    <dgm:cxn modelId="{F5262A6F-B7F6-435E-AC76-D024D74A3147}" type="presOf" srcId="{180DC6C2-BF81-4CD9-8301-7421D0446C26}" destId="{D850791D-A8B5-4B2F-836D-470865ED6C99}" srcOrd="0" destOrd="0" presId="urn:microsoft.com/office/officeart/2005/8/layout/process3"/>
    <dgm:cxn modelId="{EF209D9A-F73E-40AF-AE58-EEBD8B97CDD0}" type="presOf" srcId="{ECBE8840-6FEA-4CCE-8039-A6F6322D81CE}" destId="{3239BA27-E704-43DE-8DEE-77F42BADD029}" srcOrd="0" destOrd="0" presId="urn:microsoft.com/office/officeart/2005/8/layout/process3"/>
    <dgm:cxn modelId="{8F9FD737-AAC0-4D2C-BE63-7CC2964BA5F4}" type="presOf" srcId="{52B576D8-245D-436B-A80C-899E77B4B69E}" destId="{705997ED-CA94-40FC-BD2C-4B7E4C81230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64F194C-E969-40AA-BC36-C1A7B435CA2D}" type="presOf" srcId="{ECBE8840-6FEA-4CCE-8039-A6F6322D81CE}" destId="{091E2058-02AF-4088-9B65-BEF8758FB006}" srcOrd="1" destOrd="0" presId="urn:microsoft.com/office/officeart/2005/8/layout/process3"/>
    <dgm:cxn modelId="{FDA44810-303A-477F-865B-DB383471C754}" type="presOf" srcId="{CFCE1214-F9B7-45DF-9E3A-B84C8C394C7C}" destId="{37098FC8-DA80-490C-8584-B4BA00C4298E}" srcOrd="0" destOrd="0" presId="urn:microsoft.com/office/officeart/2005/8/layout/process3"/>
    <dgm:cxn modelId="{B84364FA-EB93-4E88-AA6A-E44D8AD09A73}" type="presOf" srcId="{BC8F80B7-3392-4555-87BC-CACDA64975B9}" destId="{80BA55CA-056B-4BCF-B8AA-767682BBC287}" srcOrd="1" destOrd="0" presId="urn:microsoft.com/office/officeart/2005/8/layout/process3"/>
    <dgm:cxn modelId="{851F9CAC-475C-45CA-9D0D-05F6F08FEDDF}" type="presOf" srcId="{E84CC8A3-898B-4602-93E1-9C241AA02335}" destId="{8B244423-6177-409E-A055-27B77BA03BA7}" srcOrd="1" destOrd="0" presId="urn:microsoft.com/office/officeart/2005/8/layout/process3"/>
    <dgm:cxn modelId="{8AE67161-D4A7-483B-B4C0-FBD653FDD5C6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A69CF60-67B1-4686-A6D0-864055B2F5C5}" type="presOf" srcId="{B0E9F480-AABF-4683-962F-DADD559D16B0}" destId="{292A6501-1DC9-4CC7-B5BC-B6ED0836D250}" srcOrd="0" destOrd="0" presId="urn:microsoft.com/office/officeart/2005/8/layout/process3"/>
    <dgm:cxn modelId="{FDD3F9C2-76D6-4ADE-B868-682CEE9C51AC}" type="presOf" srcId="{E84CC8A3-898B-4602-93E1-9C241AA02335}" destId="{780F94B2-0B9B-4587-A62A-4B214FDD42C5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0061A11D-24D4-4569-9D83-D4603AC5ECC5}" type="presParOf" srcId="{DE089A33-C4CF-436B-868C-DBC56E81CCA4}" destId="{568B3058-AD67-4897-B49E-ED8993113A37}" srcOrd="0" destOrd="0" presId="urn:microsoft.com/office/officeart/2005/8/layout/process3"/>
    <dgm:cxn modelId="{EA1EB32E-C91D-4F99-81EE-DD40A32AB71D}" type="presParOf" srcId="{568B3058-AD67-4897-B49E-ED8993113A37}" destId="{3239BA27-E704-43DE-8DEE-77F42BADD029}" srcOrd="0" destOrd="0" presId="urn:microsoft.com/office/officeart/2005/8/layout/process3"/>
    <dgm:cxn modelId="{B6D392FB-F131-4111-BB23-F5E0422FAEEE}" type="presParOf" srcId="{568B3058-AD67-4897-B49E-ED8993113A37}" destId="{091E2058-02AF-4088-9B65-BEF8758FB006}" srcOrd="1" destOrd="0" presId="urn:microsoft.com/office/officeart/2005/8/layout/process3"/>
    <dgm:cxn modelId="{A2097996-D8D7-4644-9330-9DCA0540ED73}" type="presParOf" srcId="{568B3058-AD67-4897-B49E-ED8993113A37}" destId="{37098FC8-DA80-490C-8584-B4BA00C4298E}" srcOrd="2" destOrd="0" presId="urn:microsoft.com/office/officeart/2005/8/layout/process3"/>
    <dgm:cxn modelId="{76A74124-55CC-4CDB-83B5-32A31EEB8C9A}" type="presParOf" srcId="{DE089A33-C4CF-436B-868C-DBC56E81CCA4}" destId="{E52CA826-C8AC-4E80-B5CF-C380F07E4E79}" srcOrd="1" destOrd="0" presId="urn:microsoft.com/office/officeart/2005/8/layout/process3"/>
    <dgm:cxn modelId="{943810B3-0705-47E4-9D8A-13C7302F5EC6}" type="presParOf" srcId="{E52CA826-C8AC-4E80-B5CF-C380F07E4E79}" destId="{80BA55CA-056B-4BCF-B8AA-767682BBC287}" srcOrd="0" destOrd="0" presId="urn:microsoft.com/office/officeart/2005/8/layout/process3"/>
    <dgm:cxn modelId="{938852BB-3E92-4578-958C-507E4BAB290A}" type="presParOf" srcId="{DE089A33-C4CF-436B-868C-DBC56E81CCA4}" destId="{D512B6C3-675D-4355-9E47-14BDB7271FD3}" srcOrd="2" destOrd="0" presId="urn:microsoft.com/office/officeart/2005/8/layout/process3"/>
    <dgm:cxn modelId="{FF38A1D2-12B5-4475-BDAC-C4234358CCE3}" type="presParOf" srcId="{D512B6C3-675D-4355-9E47-14BDB7271FD3}" destId="{D850791D-A8B5-4B2F-836D-470865ED6C99}" srcOrd="0" destOrd="0" presId="urn:microsoft.com/office/officeart/2005/8/layout/process3"/>
    <dgm:cxn modelId="{F1CB61BB-6059-4C5E-B790-23C6AB09F248}" type="presParOf" srcId="{D512B6C3-675D-4355-9E47-14BDB7271FD3}" destId="{6453F1E3-4866-43DF-9451-C9818F57C999}" srcOrd="1" destOrd="0" presId="urn:microsoft.com/office/officeart/2005/8/layout/process3"/>
    <dgm:cxn modelId="{739F26FB-5BB8-4FE8-A23C-6335CF1CB871}" type="presParOf" srcId="{D512B6C3-675D-4355-9E47-14BDB7271FD3}" destId="{705997ED-CA94-40FC-BD2C-4B7E4C812304}" srcOrd="2" destOrd="0" presId="urn:microsoft.com/office/officeart/2005/8/layout/process3"/>
    <dgm:cxn modelId="{F84D884E-2A73-4642-8F88-5020776CE71C}" type="presParOf" srcId="{DE089A33-C4CF-436B-868C-DBC56E81CCA4}" destId="{780F94B2-0B9B-4587-A62A-4B214FDD42C5}" srcOrd="3" destOrd="0" presId="urn:microsoft.com/office/officeart/2005/8/layout/process3"/>
    <dgm:cxn modelId="{0D159B4C-7465-4351-9155-7C274ED5E67A}" type="presParOf" srcId="{780F94B2-0B9B-4587-A62A-4B214FDD42C5}" destId="{8B244423-6177-409E-A055-27B77BA03BA7}" srcOrd="0" destOrd="0" presId="urn:microsoft.com/office/officeart/2005/8/layout/process3"/>
    <dgm:cxn modelId="{36F43C46-5512-46A1-99AB-192BA4F5D9FF}" type="presParOf" srcId="{DE089A33-C4CF-436B-868C-DBC56E81CCA4}" destId="{07D123CD-5EF3-4A78-982F-27B0C38F46F9}" srcOrd="4" destOrd="0" presId="urn:microsoft.com/office/officeart/2005/8/layout/process3"/>
    <dgm:cxn modelId="{319FA3A3-6B63-429C-96F0-CF350E8077EF}" type="presParOf" srcId="{07D123CD-5EF3-4A78-982F-27B0C38F46F9}" destId="{ED9C1277-E784-4504-A987-2EC29B2FD88B}" srcOrd="0" destOrd="0" presId="urn:microsoft.com/office/officeart/2005/8/layout/process3"/>
    <dgm:cxn modelId="{E7377F7D-35E4-4A4A-A59D-FAB6D438F7E0}" type="presParOf" srcId="{07D123CD-5EF3-4A78-982F-27B0C38F46F9}" destId="{0D1195A0-6A99-4107-A8F6-D85912CC4EBC}" srcOrd="1" destOrd="0" presId="urn:microsoft.com/office/officeart/2005/8/layout/process3"/>
    <dgm:cxn modelId="{303A5F29-E315-40F4-BA33-1DCF351229BF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</a:t>
          </a:r>
          <a:r>
            <a:rPr lang="ru-RU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56 814,1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57 421,6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54 560,4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798EE-4AAB-4B71-B38E-D75CC7DC9DEB}" type="presOf" srcId="{BC8F80B7-3392-4555-87BC-CACDA64975B9}" destId="{E52CA826-C8AC-4E80-B5CF-C380F07E4E79}" srcOrd="0" destOrd="0" presId="urn:microsoft.com/office/officeart/2005/8/layout/process3"/>
    <dgm:cxn modelId="{BC2A8973-4467-4798-9D63-7F706DF54461}" type="presOf" srcId="{FC3C25CF-C3AD-45B3-8ED6-3A8BDBC50F1D}" destId="{DE089A33-C4CF-436B-868C-DBC56E81CCA4}" srcOrd="0" destOrd="0" presId="urn:microsoft.com/office/officeart/2005/8/layout/process3"/>
    <dgm:cxn modelId="{576BC439-35AA-47FF-ABB0-D63ADCFC94C0}" type="presOf" srcId="{CFCE1214-F9B7-45DF-9E3A-B84C8C394C7C}" destId="{37098FC8-DA80-490C-8584-B4BA00C4298E}" srcOrd="0" destOrd="0" presId="urn:microsoft.com/office/officeart/2005/8/layout/process3"/>
    <dgm:cxn modelId="{97320835-37F0-443E-AABA-3FF5BCC1CDB4}" type="presOf" srcId="{180DC6C2-BF81-4CD9-8301-7421D0446C26}" destId="{6453F1E3-4866-43DF-9451-C9818F57C999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BF74A118-E73B-4F09-ACE7-76CA6C1901B1}" type="presOf" srcId="{52B576D8-245D-436B-A80C-899E77B4B69E}" destId="{705997ED-CA94-40FC-BD2C-4B7E4C812304}" srcOrd="0" destOrd="0" presId="urn:microsoft.com/office/officeart/2005/8/layout/process3"/>
    <dgm:cxn modelId="{20B34A0A-C031-4913-B375-4FB133A5D629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8B499A9B-E38E-48FA-932E-E66E563F0E70}" type="presOf" srcId="{ECBE8840-6FEA-4CCE-8039-A6F6322D81CE}" destId="{3239BA27-E704-43DE-8DEE-77F42BADD029}" srcOrd="0" destOrd="0" presId="urn:microsoft.com/office/officeart/2005/8/layout/process3"/>
    <dgm:cxn modelId="{5BD82DDB-4490-4CC0-901D-E3E3E9ADBEE1}" type="presOf" srcId="{B0E9F480-AABF-4683-962F-DADD559D16B0}" destId="{292A6501-1DC9-4CC7-B5BC-B6ED0836D250}" srcOrd="0" destOrd="0" presId="urn:microsoft.com/office/officeart/2005/8/layout/process3"/>
    <dgm:cxn modelId="{D0DDB939-2F2A-47DA-AC54-B34444BAD10F}" type="presOf" srcId="{E84CC8A3-898B-4602-93E1-9C241AA02335}" destId="{8B244423-6177-409E-A055-27B77BA03BA7}" srcOrd="1" destOrd="0" presId="urn:microsoft.com/office/officeart/2005/8/layout/process3"/>
    <dgm:cxn modelId="{E4B02C9A-29EB-483F-8C20-CAB4B51111E4}" type="presOf" srcId="{F2A60169-509F-4A25-B0C7-FACBA47F3AE7}" destId="{ED9C1277-E784-4504-A987-2EC29B2FD88B}" srcOrd="0" destOrd="0" presId="urn:microsoft.com/office/officeart/2005/8/layout/process3"/>
    <dgm:cxn modelId="{C19DBFCB-E666-4725-A3E7-98C117DBDE4A}" type="presOf" srcId="{F2A60169-509F-4A25-B0C7-FACBA47F3AE7}" destId="{0D1195A0-6A99-4107-A8F6-D85912CC4EBC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E28C42FA-1200-48A5-AA8D-88B223A210B8}" type="presOf" srcId="{180DC6C2-BF81-4CD9-8301-7421D0446C26}" destId="{D850791D-A8B5-4B2F-836D-470865ED6C99}" srcOrd="0" destOrd="0" presId="urn:microsoft.com/office/officeart/2005/8/layout/process3"/>
    <dgm:cxn modelId="{05FB540B-A8D5-44EA-8B25-FAEEDEB21C70}" type="presOf" srcId="{BC8F80B7-3392-4555-87BC-CACDA64975B9}" destId="{80BA55CA-056B-4BCF-B8AA-767682BBC287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5C2B9404-AD6C-48D3-BAFE-2690BF16314A}" type="presOf" srcId="{E84CC8A3-898B-4602-93E1-9C241AA02335}" destId="{780F94B2-0B9B-4587-A62A-4B214FDD42C5}" srcOrd="0" destOrd="0" presId="urn:microsoft.com/office/officeart/2005/8/layout/process3"/>
    <dgm:cxn modelId="{20D07C28-3984-4EA2-9901-FD63E7BB9087}" type="presParOf" srcId="{DE089A33-C4CF-436B-868C-DBC56E81CCA4}" destId="{568B3058-AD67-4897-B49E-ED8993113A37}" srcOrd="0" destOrd="0" presId="urn:microsoft.com/office/officeart/2005/8/layout/process3"/>
    <dgm:cxn modelId="{686F67C3-226B-4FD4-B624-B2F65DFAF362}" type="presParOf" srcId="{568B3058-AD67-4897-B49E-ED8993113A37}" destId="{3239BA27-E704-43DE-8DEE-77F42BADD029}" srcOrd="0" destOrd="0" presId="urn:microsoft.com/office/officeart/2005/8/layout/process3"/>
    <dgm:cxn modelId="{70832948-D728-4622-A7FF-E6879DBB71E8}" type="presParOf" srcId="{568B3058-AD67-4897-B49E-ED8993113A37}" destId="{091E2058-02AF-4088-9B65-BEF8758FB006}" srcOrd="1" destOrd="0" presId="urn:microsoft.com/office/officeart/2005/8/layout/process3"/>
    <dgm:cxn modelId="{3598F18D-47FD-4982-8BEF-3C18FA509FE1}" type="presParOf" srcId="{568B3058-AD67-4897-B49E-ED8993113A37}" destId="{37098FC8-DA80-490C-8584-B4BA00C4298E}" srcOrd="2" destOrd="0" presId="urn:microsoft.com/office/officeart/2005/8/layout/process3"/>
    <dgm:cxn modelId="{7E1C6708-9927-4FF8-8A06-E000043573A7}" type="presParOf" srcId="{DE089A33-C4CF-436B-868C-DBC56E81CCA4}" destId="{E52CA826-C8AC-4E80-B5CF-C380F07E4E79}" srcOrd="1" destOrd="0" presId="urn:microsoft.com/office/officeart/2005/8/layout/process3"/>
    <dgm:cxn modelId="{F55A5E41-825E-455B-B1B0-41F48EB275D1}" type="presParOf" srcId="{E52CA826-C8AC-4E80-B5CF-C380F07E4E79}" destId="{80BA55CA-056B-4BCF-B8AA-767682BBC287}" srcOrd="0" destOrd="0" presId="urn:microsoft.com/office/officeart/2005/8/layout/process3"/>
    <dgm:cxn modelId="{E824E316-ED60-4B81-8BBB-DD2A9AF66C10}" type="presParOf" srcId="{DE089A33-C4CF-436B-868C-DBC56E81CCA4}" destId="{D512B6C3-675D-4355-9E47-14BDB7271FD3}" srcOrd="2" destOrd="0" presId="urn:microsoft.com/office/officeart/2005/8/layout/process3"/>
    <dgm:cxn modelId="{A05CC40B-5097-4138-9595-9D14F0B600A3}" type="presParOf" srcId="{D512B6C3-675D-4355-9E47-14BDB7271FD3}" destId="{D850791D-A8B5-4B2F-836D-470865ED6C99}" srcOrd="0" destOrd="0" presId="urn:microsoft.com/office/officeart/2005/8/layout/process3"/>
    <dgm:cxn modelId="{D69789B2-DEC4-4920-9137-F1027A9F4585}" type="presParOf" srcId="{D512B6C3-675D-4355-9E47-14BDB7271FD3}" destId="{6453F1E3-4866-43DF-9451-C9818F57C999}" srcOrd="1" destOrd="0" presId="urn:microsoft.com/office/officeart/2005/8/layout/process3"/>
    <dgm:cxn modelId="{B69F362D-6263-4FCA-8F2D-93B702732258}" type="presParOf" srcId="{D512B6C3-675D-4355-9E47-14BDB7271FD3}" destId="{705997ED-CA94-40FC-BD2C-4B7E4C812304}" srcOrd="2" destOrd="0" presId="urn:microsoft.com/office/officeart/2005/8/layout/process3"/>
    <dgm:cxn modelId="{A1E6C1BF-9836-486C-9E77-A4F4D5D84149}" type="presParOf" srcId="{DE089A33-C4CF-436B-868C-DBC56E81CCA4}" destId="{780F94B2-0B9B-4587-A62A-4B214FDD42C5}" srcOrd="3" destOrd="0" presId="urn:microsoft.com/office/officeart/2005/8/layout/process3"/>
    <dgm:cxn modelId="{6560F61E-1379-4F1A-843A-6A981D18C83A}" type="presParOf" srcId="{780F94B2-0B9B-4587-A62A-4B214FDD42C5}" destId="{8B244423-6177-409E-A055-27B77BA03BA7}" srcOrd="0" destOrd="0" presId="urn:microsoft.com/office/officeart/2005/8/layout/process3"/>
    <dgm:cxn modelId="{7E868F74-CEA4-4439-B483-FAA2E85F9C9A}" type="presParOf" srcId="{DE089A33-C4CF-436B-868C-DBC56E81CCA4}" destId="{07D123CD-5EF3-4A78-982F-27B0C38F46F9}" srcOrd="4" destOrd="0" presId="urn:microsoft.com/office/officeart/2005/8/layout/process3"/>
    <dgm:cxn modelId="{7E4578B3-CA82-473F-9F8D-8CCDCFD35300}" type="presParOf" srcId="{07D123CD-5EF3-4A78-982F-27B0C38F46F9}" destId="{ED9C1277-E784-4504-A987-2EC29B2FD88B}" srcOrd="0" destOrd="0" presId="urn:microsoft.com/office/officeart/2005/8/layout/process3"/>
    <dgm:cxn modelId="{5DFC7B72-F08E-4588-9329-BB77016DA407}" type="presParOf" srcId="{07D123CD-5EF3-4A78-982F-27B0C38F46F9}" destId="{0D1195A0-6A99-4107-A8F6-D85912CC4EBC}" srcOrd="1" destOrd="0" presId="urn:microsoft.com/office/officeart/2005/8/layout/process3"/>
    <dgm:cxn modelId="{D60727E1-EFFB-4FF8-BCC1-75F1153271E1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2A795-7C79-464F-8FB5-9B9E08FFE8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C331C-896C-4B1C-B883-6BA31CC5ACB1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E155F-1C65-4FED-83C1-C38B4346C9C8}" type="parTrans" cxnId="{DCAA448F-75AA-474A-942C-0050ACF196B1}">
      <dgm:prSet/>
      <dgm:spPr/>
      <dgm:t>
        <a:bodyPr/>
        <a:lstStyle/>
        <a:p>
          <a:endParaRPr lang="ru-RU"/>
        </a:p>
      </dgm:t>
    </dgm:pt>
    <dgm:pt modelId="{A3EBCF39-F7BA-49AA-825C-379E689AA81F}" type="sibTrans" cxnId="{DCAA448F-75AA-474A-942C-0050ACF196B1}">
      <dgm:prSet/>
      <dgm:spPr/>
      <dgm:t>
        <a:bodyPr/>
        <a:lstStyle/>
        <a:p>
          <a:endParaRPr lang="ru-RU"/>
        </a:p>
      </dgm:t>
    </dgm:pt>
    <dgm:pt modelId="{9A4246F5-4257-4DCE-9C49-FEFB586539B9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B71B2-B230-4DF6-9921-0DE845940ED8}" type="parTrans" cxnId="{0D92AC08-F504-4F83-AD10-83C61B0F0908}">
      <dgm:prSet/>
      <dgm:spPr/>
      <dgm:t>
        <a:bodyPr/>
        <a:lstStyle/>
        <a:p>
          <a:endParaRPr lang="ru-RU"/>
        </a:p>
      </dgm:t>
    </dgm:pt>
    <dgm:pt modelId="{BDC6D8F4-B8B1-453D-B127-FB291FB4962D}" type="sibTrans" cxnId="{0D92AC08-F504-4F83-AD10-83C61B0F0908}">
      <dgm:prSet/>
      <dgm:spPr/>
      <dgm:t>
        <a:bodyPr/>
        <a:lstStyle/>
        <a:p>
          <a:endParaRPr lang="ru-RU"/>
        </a:p>
      </dgm:t>
    </dgm:pt>
    <dgm:pt modelId="{29B401BD-FA37-40A5-9D1C-5B3EFCB74EEC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Мероприятия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F599F-C0A5-4D68-AA8B-C59CDE7E754A}" type="parTrans" cxnId="{4F10ECD8-FE65-4B85-AB13-B15D4567789B}">
      <dgm:prSet/>
      <dgm:spPr/>
      <dgm:t>
        <a:bodyPr/>
        <a:lstStyle/>
        <a:p>
          <a:endParaRPr lang="ru-RU"/>
        </a:p>
      </dgm:t>
    </dgm:pt>
    <dgm:pt modelId="{42007127-DABA-4407-9877-72E404417E69}" type="sibTrans" cxnId="{4F10ECD8-FE65-4B85-AB13-B15D4567789B}">
      <dgm:prSet/>
      <dgm:spPr/>
      <dgm:t>
        <a:bodyPr/>
        <a:lstStyle/>
        <a:p>
          <a:endParaRPr lang="ru-RU"/>
        </a:p>
      </dgm:t>
    </dgm:pt>
    <dgm:pt modelId="{7A561F4F-1C1D-47E2-9183-FFB208D6330C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изыскание дополнительных резервов доходного потенциала бюджета города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EC865-9608-4F13-B71B-3EF5985382AE}" type="parTrans" cxnId="{01D4A2B8-09D0-4904-8D76-9CD7731759C7}">
      <dgm:prSet/>
      <dgm:spPr/>
      <dgm:t>
        <a:bodyPr/>
        <a:lstStyle/>
        <a:p>
          <a:endParaRPr lang="ru-RU"/>
        </a:p>
      </dgm:t>
    </dgm:pt>
    <dgm:pt modelId="{804B6F7C-4C5F-4770-9684-AC8032BB84BB}" type="sibTrans" cxnId="{01D4A2B8-09D0-4904-8D76-9CD7731759C7}">
      <dgm:prSet/>
      <dgm:spPr/>
      <dgm:t>
        <a:bodyPr/>
        <a:lstStyle/>
        <a:p>
          <a:endParaRPr lang="ru-RU"/>
        </a:p>
      </dgm:t>
    </dgm:pt>
    <dgm:pt modelId="{511FBFDF-3130-41DD-8A8A-D7C216948502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благоприятного инвестиционного климата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AD989-2C89-4578-8DF5-E6E51CF968F1}" type="parTrans" cxnId="{E6429069-1BC4-4172-B544-110B7103F65B}">
      <dgm:prSet/>
      <dgm:spPr/>
      <dgm:t>
        <a:bodyPr/>
        <a:lstStyle/>
        <a:p>
          <a:endParaRPr lang="ru-RU"/>
        </a:p>
      </dgm:t>
    </dgm:pt>
    <dgm:pt modelId="{EA1F93C6-576E-4AC7-8BB0-E6F8977ED013}" type="sibTrans" cxnId="{E6429069-1BC4-4172-B544-110B7103F65B}">
      <dgm:prSet/>
      <dgm:spPr/>
      <dgm:t>
        <a:bodyPr/>
        <a:lstStyle/>
        <a:p>
          <a:endParaRPr lang="ru-RU"/>
        </a:p>
      </dgm:t>
    </dgm:pt>
    <dgm:pt modelId="{F227CF73-47B1-4CEA-9ED7-4B5A9FBC4B1B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и оптимизация порядка предоставления налоговых льгот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378E5B-AB6A-41D8-9136-BADD83F3F692}" type="parTrans" cxnId="{D61CA517-550C-40DF-95CC-CC6579B2EDE9}">
      <dgm:prSet/>
      <dgm:spPr/>
      <dgm:t>
        <a:bodyPr/>
        <a:lstStyle/>
        <a:p>
          <a:endParaRPr lang="ru-RU"/>
        </a:p>
      </dgm:t>
    </dgm:pt>
    <dgm:pt modelId="{DB837247-29BB-44F2-AEED-049F95019A8B}" type="sibTrans" cxnId="{D61CA517-550C-40DF-95CC-CC6579B2EDE9}">
      <dgm:prSet/>
      <dgm:spPr/>
      <dgm:t>
        <a:bodyPr/>
        <a:lstStyle/>
        <a:p>
          <a:endParaRPr lang="ru-RU"/>
        </a:p>
      </dgm:t>
    </dgm:pt>
    <dgm:pt modelId="{8622F478-7904-4ECC-A497-241308DDDF46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уровня администрирования доходов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1959F-0019-4683-B7FF-358CC48E6FD2}" type="parTrans" cxnId="{5EACB1BB-3F07-4B6D-95DC-74E2885B10FD}">
      <dgm:prSet/>
      <dgm:spPr/>
      <dgm:t>
        <a:bodyPr/>
        <a:lstStyle/>
        <a:p>
          <a:endParaRPr lang="ru-RU"/>
        </a:p>
      </dgm:t>
    </dgm:pt>
    <dgm:pt modelId="{77DC2AFF-23A1-4B0A-AC0F-D53D454D9C21}" type="sibTrans" cxnId="{5EACB1BB-3F07-4B6D-95DC-74E2885B10FD}">
      <dgm:prSet/>
      <dgm:spPr/>
      <dgm:t>
        <a:bodyPr/>
        <a:lstStyle/>
        <a:p>
          <a:endParaRPr lang="ru-RU"/>
        </a:p>
      </dgm:t>
    </dgm:pt>
    <dgm:pt modelId="{3D0E8C57-ADDC-4B35-AA99-6E10706DB65F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установление и сохранение льготного налогообложения (земельный налог, льготы для СОНКО)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F57F1-E9AB-45FC-B4C3-5CF84F555913}" type="parTrans" cxnId="{E65A5057-EA5A-41F6-B034-40659BE7A021}">
      <dgm:prSet/>
      <dgm:spPr/>
      <dgm:t>
        <a:bodyPr/>
        <a:lstStyle/>
        <a:p>
          <a:endParaRPr lang="ru-RU"/>
        </a:p>
      </dgm:t>
    </dgm:pt>
    <dgm:pt modelId="{524C6A14-D034-4596-838D-3D2D19701007}" type="sibTrans" cxnId="{E65A5057-EA5A-41F6-B034-40659BE7A021}">
      <dgm:prSet/>
      <dgm:spPr/>
      <dgm:t>
        <a:bodyPr/>
        <a:lstStyle/>
        <a:p>
          <a:endParaRPr lang="ru-RU"/>
        </a:p>
      </dgm:t>
    </dgm:pt>
    <dgm:pt modelId="{0DB67489-75F4-4774-AA55-F89ED472AB80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продолжение работы по вовлечению в налоговый оборот отдельных объектов недвижимости, в отношении которых налог исчисляется исходя из кадастровой стоимости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E8052-63DA-40F4-A9BF-B029D381752D}" type="parTrans" cxnId="{B2130FE2-9F8B-4D33-97A6-0C054795D6E5}">
      <dgm:prSet/>
      <dgm:spPr/>
      <dgm:t>
        <a:bodyPr/>
        <a:lstStyle/>
        <a:p>
          <a:endParaRPr lang="ru-RU"/>
        </a:p>
      </dgm:t>
    </dgm:pt>
    <dgm:pt modelId="{EE0FC55A-3001-4F2F-87BD-D52D6E272294}" type="sibTrans" cxnId="{B2130FE2-9F8B-4D33-97A6-0C054795D6E5}">
      <dgm:prSet/>
      <dgm:spPr/>
      <dgm:t>
        <a:bodyPr/>
        <a:lstStyle/>
        <a:p>
          <a:endParaRPr lang="ru-RU"/>
        </a:p>
      </dgm:t>
    </dgm:pt>
    <dgm:pt modelId="{4349106E-BBA5-4532-8CBE-ABC08282C8BA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системы эффективного управления муниципальным имуществом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450EF-1E60-41AF-AB5D-B28E7D385AE4}" type="parTrans" cxnId="{05DF5366-D7D0-47D8-BE81-FEB489082CC7}">
      <dgm:prSet/>
      <dgm:spPr/>
      <dgm:t>
        <a:bodyPr/>
        <a:lstStyle/>
        <a:p>
          <a:endParaRPr lang="ru-RU"/>
        </a:p>
      </dgm:t>
    </dgm:pt>
    <dgm:pt modelId="{713A92EA-867B-4B5F-9179-42604E0549CA}" type="sibTrans" cxnId="{05DF5366-D7D0-47D8-BE81-FEB489082CC7}">
      <dgm:prSet/>
      <dgm:spPr/>
      <dgm:t>
        <a:bodyPr/>
        <a:lstStyle/>
        <a:p>
          <a:endParaRPr lang="ru-RU"/>
        </a:p>
      </dgm:t>
    </dgm:pt>
    <dgm:pt modelId="{FBE90938-784C-4739-B869-C5DC1A4670B3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ежегодное проведение оценки эффективности местных налоговых льгот (результативность предоставления)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826A1-409B-44C7-8873-4DA68C7800CE}" type="parTrans" cxnId="{EBBB6066-8661-4B20-81C0-66613C8F6648}">
      <dgm:prSet/>
      <dgm:spPr/>
      <dgm:t>
        <a:bodyPr/>
        <a:lstStyle/>
        <a:p>
          <a:endParaRPr lang="ru-RU"/>
        </a:p>
      </dgm:t>
    </dgm:pt>
    <dgm:pt modelId="{F6A292EA-C079-43EF-945D-F2107EB85158}" type="sibTrans" cxnId="{EBBB6066-8661-4B20-81C0-66613C8F6648}">
      <dgm:prSet/>
      <dgm:spPr/>
      <dgm:t>
        <a:bodyPr/>
        <a:lstStyle/>
        <a:p>
          <a:endParaRPr lang="ru-RU"/>
        </a:p>
      </dgm:t>
    </dgm:pt>
    <dgm:pt modelId="{4AB59BEA-B393-4122-A06A-08461F199076}">
      <dgm:prSet custT="1"/>
      <dgm:spPr/>
      <dgm:t>
        <a:bodyPr/>
        <a:lstStyle/>
        <a:p>
          <a:endParaRPr lang="ru-RU" sz="1400" dirty="0"/>
        </a:p>
      </dgm:t>
    </dgm:pt>
    <dgm:pt modelId="{50855670-0D66-436F-A9B8-35A8B9520EC9}" type="parTrans" cxnId="{2E78782C-4B6F-4047-9766-0B75BBC7B321}">
      <dgm:prSet/>
      <dgm:spPr/>
      <dgm:t>
        <a:bodyPr/>
        <a:lstStyle/>
        <a:p>
          <a:endParaRPr lang="ru-RU"/>
        </a:p>
      </dgm:t>
    </dgm:pt>
    <dgm:pt modelId="{9085AFD7-6E28-4AF8-9170-8B441E698494}" type="sibTrans" cxnId="{2E78782C-4B6F-4047-9766-0B75BBC7B321}">
      <dgm:prSet/>
      <dgm:spPr/>
      <dgm:t>
        <a:bodyPr/>
        <a:lstStyle/>
        <a:p>
          <a:endParaRPr lang="ru-RU"/>
        </a:p>
      </dgm:t>
    </dgm:pt>
    <dgm:pt modelId="{D89D1926-0391-44D3-B041-8948C25AEC26}" type="pres">
      <dgm:prSet presAssocID="{A772A795-7C79-464F-8FB5-9B9E08FFE8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F5969-139E-4DD3-8931-41BCDF6F2FFA}" type="pres">
      <dgm:prSet presAssocID="{F10C331C-896C-4B1C-B883-6BA31CC5ACB1}" presName="parentLin" presStyleCnt="0"/>
      <dgm:spPr/>
    </dgm:pt>
    <dgm:pt modelId="{7C70C519-58B1-41A2-B06B-5EC2828CF06B}" type="pres">
      <dgm:prSet presAssocID="{F10C331C-896C-4B1C-B883-6BA31CC5ACB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4AA8905-6930-4616-BD78-6635ADAD17B7}" type="pres">
      <dgm:prSet presAssocID="{F10C331C-896C-4B1C-B883-6BA31CC5ACB1}" presName="parentText" presStyleLbl="node1" presStyleIdx="0" presStyleCnt="3" custScaleY="28239" custLinFactNeighborX="14754" custLinFactNeighborY="-35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AF01C-4E3A-4543-9096-CA83F039177F}" type="pres">
      <dgm:prSet presAssocID="{F10C331C-896C-4B1C-B883-6BA31CC5ACB1}" presName="negativeSpace" presStyleCnt="0"/>
      <dgm:spPr/>
    </dgm:pt>
    <dgm:pt modelId="{7E9D2A3A-E7D2-4566-84FD-C205C893448B}" type="pres">
      <dgm:prSet presAssocID="{F10C331C-896C-4B1C-B883-6BA31CC5ACB1}" presName="childText" presStyleLbl="conFgAcc1" presStyleIdx="0" presStyleCnt="3" custScaleY="52563" custLinFactNeighborX="820" custLinFactNeighborY="47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AC615-BC8A-498A-A8DD-8D1B0A9AA91B}" type="pres">
      <dgm:prSet presAssocID="{A3EBCF39-F7BA-49AA-825C-379E689AA81F}" presName="spaceBetweenRectangles" presStyleCnt="0"/>
      <dgm:spPr/>
    </dgm:pt>
    <dgm:pt modelId="{DDCDE820-27CB-41A7-A8E6-9DE55CF48A0D}" type="pres">
      <dgm:prSet presAssocID="{9A4246F5-4257-4DCE-9C49-FEFB586539B9}" presName="parentLin" presStyleCnt="0"/>
      <dgm:spPr/>
    </dgm:pt>
    <dgm:pt modelId="{F90C12E7-FD0B-4DAB-A9D9-939763B54497}" type="pres">
      <dgm:prSet presAssocID="{9A4246F5-4257-4DCE-9C49-FEFB586539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2238CC5-AC11-4425-B1FF-09FB8913A984}" type="pres">
      <dgm:prSet presAssocID="{9A4246F5-4257-4DCE-9C49-FEFB586539B9}" presName="parentText" presStyleLbl="node1" presStyleIdx="1" presStyleCnt="3" custScaleY="25212" custLinFactNeighborX="14754" custLinFactNeighborY="-11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C7AD4-AD43-42D0-82DF-4502168B4F84}" type="pres">
      <dgm:prSet presAssocID="{9A4246F5-4257-4DCE-9C49-FEFB586539B9}" presName="negativeSpace" presStyleCnt="0"/>
      <dgm:spPr/>
    </dgm:pt>
    <dgm:pt modelId="{0147CA0D-B333-4C80-BBB8-7ED31F953525}" type="pres">
      <dgm:prSet presAssocID="{9A4246F5-4257-4DCE-9C49-FEFB586539B9}" presName="childText" presStyleLbl="conFgAcc1" presStyleIdx="1" presStyleCnt="3" custScaleY="58984" custLinFactY="6970" custLinFactNeighborX="-13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08630-B933-4673-AF5A-EC0FCE573AE8}" type="pres">
      <dgm:prSet presAssocID="{BDC6D8F4-B8B1-453D-B127-FB291FB4962D}" presName="spaceBetweenRectangles" presStyleCnt="0"/>
      <dgm:spPr/>
    </dgm:pt>
    <dgm:pt modelId="{8B77CB50-D116-4BA4-BF43-FFFC0116F66C}" type="pres">
      <dgm:prSet presAssocID="{29B401BD-FA37-40A5-9D1C-5B3EFCB74EEC}" presName="parentLin" presStyleCnt="0"/>
      <dgm:spPr/>
    </dgm:pt>
    <dgm:pt modelId="{38439E06-4621-48B0-9966-7BF379064123}" type="pres">
      <dgm:prSet presAssocID="{29B401BD-FA37-40A5-9D1C-5B3EFCB74E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3D1647C-B7F9-42CD-9EE4-95BC0D38D3C1}" type="pres">
      <dgm:prSet presAssocID="{29B401BD-FA37-40A5-9D1C-5B3EFCB74EEC}" presName="parentText" presStyleLbl="node1" presStyleIdx="2" presStyleCnt="3" custScaleY="32363" custLinFactNeighborX="-1639" custLinFactNeighborY="138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895F9-37FE-4FA2-852E-5EE2AE1FE81F}" type="pres">
      <dgm:prSet presAssocID="{29B401BD-FA37-40A5-9D1C-5B3EFCB74EEC}" presName="negativeSpace" presStyleCnt="0"/>
      <dgm:spPr/>
    </dgm:pt>
    <dgm:pt modelId="{3EDDA68D-00D2-42AE-991A-CC6C3857FAE3}" type="pres">
      <dgm:prSet presAssocID="{29B401BD-FA37-40A5-9D1C-5B3EFCB74EEC}" presName="childText" presStyleLbl="conFgAcc1" presStyleIdx="2" presStyleCnt="3" custScaleY="73765" custLinFactY="1586" custLinFactNeighborX="4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0ECD8-FE65-4B85-AB13-B15D4567789B}" srcId="{A772A795-7C79-464F-8FB5-9B9E08FFE83D}" destId="{29B401BD-FA37-40A5-9D1C-5B3EFCB74EEC}" srcOrd="2" destOrd="0" parTransId="{713F599F-C0A5-4D68-AA8B-C59CDE7E754A}" sibTransId="{42007127-DABA-4407-9877-72E404417E69}"/>
    <dgm:cxn modelId="{6A4B9545-AA3E-464A-8E2F-0A8B9676CC88}" type="presOf" srcId="{9A4246F5-4257-4DCE-9C49-FEFB586539B9}" destId="{F90C12E7-FD0B-4DAB-A9D9-939763B54497}" srcOrd="0" destOrd="0" presId="urn:microsoft.com/office/officeart/2005/8/layout/list1"/>
    <dgm:cxn modelId="{5EACB1BB-3F07-4B6D-95DC-74E2885B10FD}" srcId="{9A4246F5-4257-4DCE-9C49-FEFB586539B9}" destId="{8622F478-7904-4ECC-A497-241308DDDF46}" srcOrd="2" destOrd="0" parTransId="{1DB1959F-0019-4683-B7FF-358CC48E6FD2}" sibTransId="{77DC2AFF-23A1-4B0A-AC0F-D53D454D9C21}"/>
    <dgm:cxn modelId="{D61CA517-550C-40DF-95CC-CC6579B2EDE9}" srcId="{9A4246F5-4257-4DCE-9C49-FEFB586539B9}" destId="{F227CF73-47B1-4CEA-9ED7-4B5A9FBC4B1B}" srcOrd="1" destOrd="0" parTransId="{F3378E5B-AB6A-41D8-9136-BADD83F3F692}" sibTransId="{DB837247-29BB-44F2-AEED-049F95019A8B}"/>
    <dgm:cxn modelId="{5341E3FE-2869-46EE-880A-ABF78C4900C0}" type="presOf" srcId="{F10C331C-896C-4B1C-B883-6BA31CC5ACB1}" destId="{B4AA8905-6930-4616-BD78-6635ADAD17B7}" srcOrd="1" destOrd="0" presId="urn:microsoft.com/office/officeart/2005/8/layout/list1"/>
    <dgm:cxn modelId="{E65A5057-EA5A-41F6-B034-40659BE7A021}" srcId="{29B401BD-FA37-40A5-9D1C-5B3EFCB74EEC}" destId="{3D0E8C57-ADDC-4B35-AA99-6E10706DB65F}" srcOrd="1" destOrd="0" parTransId="{110F57F1-E9AB-45FC-B4C3-5CF84F555913}" sibTransId="{524C6A14-D034-4596-838D-3D2D19701007}"/>
    <dgm:cxn modelId="{D07DF164-68A1-4D0A-A3BA-B117DFAD8A5B}" type="presOf" srcId="{0DB67489-75F4-4774-AA55-F89ED472AB80}" destId="{3EDDA68D-00D2-42AE-991A-CC6C3857FAE3}" srcOrd="0" destOrd="3" presId="urn:microsoft.com/office/officeart/2005/8/layout/list1"/>
    <dgm:cxn modelId="{1705E1CB-D7D2-4D0B-88BD-63DBDADD2832}" type="presOf" srcId="{4349106E-BBA5-4532-8CBE-ABC08282C8BA}" destId="{3EDDA68D-00D2-42AE-991A-CC6C3857FAE3}" srcOrd="0" destOrd="4" presId="urn:microsoft.com/office/officeart/2005/8/layout/list1"/>
    <dgm:cxn modelId="{2E78782C-4B6F-4047-9766-0B75BBC7B321}" srcId="{29B401BD-FA37-40A5-9D1C-5B3EFCB74EEC}" destId="{4AB59BEA-B393-4122-A06A-08461F199076}" srcOrd="0" destOrd="0" parTransId="{50855670-0D66-436F-A9B8-35A8B9520EC9}" sibTransId="{9085AFD7-6E28-4AF8-9170-8B441E698494}"/>
    <dgm:cxn modelId="{722688E9-E226-4C30-A155-5FBA5EC4EA77}" type="presOf" srcId="{3D0E8C57-ADDC-4B35-AA99-6E10706DB65F}" destId="{3EDDA68D-00D2-42AE-991A-CC6C3857FAE3}" srcOrd="0" destOrd="1" presId="urn:microsoft.com/office/officeart/2005/8/layout/list1"/>
    <dgm:cxn modelId="{B2130FE2-9F8B-4D33-97A6-0C054795D6E5}" srcId="{29B401BD-FA37-40A5-9D1C-5B3EFCB74EEC}" destId="{0DB67489-75F4-4774-AA55-F89ED472AB80}" srcOrd="3" destOrd="0" parTransId="{6BFE8052-63DA-40F4-A9BF-B029D381752D}" sibTransId="{EE0FC55A-3001-4F2F-87BD-D52D6E272294}"/>
    <dgm:cxn modelId="{936427EF-F877-4BEA-86A7-CA427645CE5F}" type="presOf" srcId="{F10C331C-896C-4B1C-B883-6BA31CC5ACB1}" destId="{7C70C519-58B1-41A2-B06B-5EC2828CF06B}" srcOrd="0" destOrd="0" presId="urn:microsoft.com/office/officeart/2005/8/layout/list1"/>
    <dgm:cxn modelId="{DDDAEC8D-0F7E-4535-937B-62516238EBBA}" type="presOf" srcId="{F227CF73-47B1-4CEA-9ED7-4B5A9FBC4B1B}" destId="{0147CA0D-B333-4C80-BBB8-7ED31F953525}" srcOrd="0" destOrd="1" presId="urn:microsoft.com/office/officeart/2005/8/layout/list1"/>
    <dgm:cxn modelId="{EBBB6066-8661-4B20-81C0-66613C8F6648}" srcId="{29B401BD-FA37-40A5-9D1C-5B3EFCB74EEC}" destId="{FBE90938-784C-4739-B869-C5DC1A4670B3}" srcOrd="2" destOrd="0" parTransId="{515826A1-409B-44C7-8873-4DA68C7800CE}" sibTransId="{F6A292EA-C079-43EF-945D-F2107EB85158}"/>
    <dgm:cxn modelId="{E6429069-1BC4-4172-B544-110B7103F65B}" srcId="{9A4246F5-4257-4DCE-9C49-FEFB586539B9}" destId="{511FBFDF-3130-41DD-8A8A-D7C216948502}" srcOrd="0" destOrd="0" parTransId="{767AD989-2C89-4578-8DF5-E6E51CF968F1}" sibTransId="{EA1F93C6-576E-4AC7-8BB0-E6F8977ED013}"/>
    <dgm:cxn modelId="{D847024F-4AFF-4625-AE1F-791841EE6DE8}" type="presOf" srcId="{29B401BD-FA37-40A5-9D1C-5B3EFCB74EEC}" destId="{E3D1647C-B7F9-42CD-9EE4-95BC0D38D3C1}" srcOrd="1" destOrd="0" presId="urn:microsoft.com/office/officeart/2005/8/layout/list1"/>
    <dgm:cxn modelId="{02A5D081-C8E6-4EB4-81BB-6F6F57F98B7C}" type="presOf" srcId="{FBE90938-784C-4739-B869-C5DC1A4670B3}" destId="{3EDDA68D-00D2-42AE-991A-CC6C3857FAE3}" srcOrd="0" destOrd="2" presId="urn:microsoft.com/office/officeart/2005/8/layout/list1"/>
    <dgm:cxn modelId="{DCAA448F-75AA-474A-942C-0050ACF196B1}" srcId="{A772A795-7C79-464F-8FB5-9B9E08FFE83D}" destId="{F10C331C-896C-4B1C-B883-6BA31CC5ACB1}" srcOrd="0" destOrd="0" parTransId="{E8BE155F-1C65-4FED-83C1-C38B4346C9C8}" sibTransId="{A3EBCF39-F7BA-49AA-825C-379E689AA81F}"/>
    <dgm:cxn modelId="{31396410-7690-4D46-BE0B-9E72A53712E2}" type="presOf" srcId="{7A561F4F-1C1D-47E2-9183-FFB208D6330C}" destId="{7E9D2A3A-E7D2-4566-84FD-C205C893448B}" srcOrd="0" destOrd="0" presId="urn:microsoft.com/office/officeart/2005/8/layout/list1"/>
    <dgm:cxn modelId="{05DF5366-D7D0-47D8-BE81-FEB489082CC7}" srcId="{29B401BD-FA37-40A5-9D1C-5B3EFCB74EEC}" destId="{4349106E-BBA5-4532-8CBE-ABC08282C8BA}" srcOrd="4" destOrd="0" parTransId="{F22450EF-1E60-41AF-AB5D-B28E7D385AE4}" sibTransId="{713A92EA-867B-4B5F-9179-42604E0549CA}"/>
    <dgm:cxn modelId="{C1BDCEEF-0FB2-478C-94EB-45065EED2CC8}" type="presOf" srcId="{4AB59BEA-B393-4122-A06A-08461F199076}" destId="{3EDDA68D-00D2-42AE-991A-CC6C3857FAE3}" srcOrd="0" destOrd="0" presId="urn:microsoft.com/office/officeart/2005/8/layout/list1"/>
    <dgm:cxn modelId="{DC677585-B9DB-4524-897E-CD5D55E8D78E}" type="presOf" srcId="{29B401BD-FA37-40A5-9D1C-5B3EFCB74EEC}" destId="{38439E06-4621-48B0-9966-7BF379064123}" srcOrd="0" destOrd="0" presId="urn:microsoft.com/office/officeart/2005/8/layout/list1"/>
    <dgm:cxn modelId="{7BB29557-EE47-4824-B3A3-59F66CDDF1F2}" type="presOf" srcId="{511FBFDF-3130-41DD-8A8A-D7C216948502}" destId="{0147CA0D-B333-4C80-BBB8-7ED31F953525}" srcOrd="0" destOrd="0" presId="urn:microsoft.com/office/officeart/2005/8/layout/list1"/>
    <dgm:cxn modelId="{80EDB775-49BE-4172-8275-7BFC20E05DB7}" type="presOf" srcId="{A772A795-7C79-464F-8FB5-9B9E08FFE83D}" destId="{D89D1926-0391-44D3-B041-8948C25AEC26}" srcOrd="0" destOrd="0" presId="urn:microsoft.com/office/officeart/2005/8/layout/list1"/>
    <dgm:cxn modelId="{F89F8988-6330-4224-A2FC-96E36EC26617}" type="presOf" srcId="{8622F478-7904-4ECC-A497-241308DDDF46}" destId="{0147CA0D-B333-4C80-BBB8-7ED31F953525}" srcOrd="0" destOrd="2" presId="urn:microsoft.com/office/officeart/2005/8/layout/list1"/>
    <dgm:cxn modelId="{A3A6A957-964C-4777-83EA-AF3282626E1C}" type="presOf" srcId="{9A4246F5-4257-4DCE-9C49-FEFB586539B9}" destId="{52238CC5-AC11-4425-B1FF-09FB8913A984}" srcOrd="1" destOrd="0" presId="urn:microsoft.com/office/officeart/2005/8/layout/list1"/>
    <dgm:cxn modelId="{01D4A2B8-09D0-4904-8D76-9CD7731759C7}" srcId="{F10C331C-896C-4B1C-B883-6BA31CC5ACB1}" destId="{7A561F4F-1C1D-47E2-9183-FFB208D6330C}" srcOrd="0" destOrd="0" parTransId="{DEFEC865-9608-4F13-B71B-3EF5985382AE}" sibTransId="{804B6F7C-4C5F-4770-9684-AC8032BB84BB}"/>
    <dgm:cxn modelId="{0D92AC08-F504-4F83-AD10-83C61B0F0908}" srcId="{A772A795-7C79-464F-8FB5-9B9E08FFE83D}" destId="{9A4246F5-4257-4DCE-9C49-FEFB586539B9}" srcOrd="1" destOrd="0" parTransId="{796B71B2-B230-4DF6-9921-0DE845940ED8}" sibTransId="{BDC6D8F4-B8B1-453D-B127-FB291FB4962D}"/>
    <dgm:cxn modelId="{CF09F353-0E92-499B-9C0D-D33FAE5AFB65}" type="presParOf" srcId="{D89D1926-0391-44D3-B041-8948C25AEC26}" destId="{FA3F5969-139E-4DD3-8931-41BCDF6F2FFA}" srcOrd="0" destOrd="0" presId="urn:microsoft.com/office/officeart/2005/8/layout/list1"/>
    <dgm:cxn modelId="{6DA285F5-739F-4666-9A93-F516B5060B20}" type="presParOf" srcId="{FA3F5969-139E-4DD3-8931-41BCDF6F2FFA}" destId="{7C70C519-58B1-41A2-B06B-5EC2828CF06B}" srcOrd="0" destOrd="0" presId="urn:microsoft.com/office/officeart/2005/8/layout/list1"/>
    <dgm:cxn modelId="{D7882F01-30CF-4645-BB2B-70B0BDB6AB67}" type="presParOf" srcId="{FA3F5969-139E-4DD3-8931-41BCDF6F2FFA}" destId="{B4AA8905-6930-4616-BD78-6635ADAD17B7}" srcOrd="1" destOrd="0" presId="urn:microsoft.com/office/officeart/2005/8/layout/list1"/>
    <dgm:cxn modelId="{59BA6F1F-9594-4C51-B237-320FCA966B06}" type="presParOf" srcId="{D89D1926-0391-44D3-B041-8948C25AEC26}" destId="{F83AF01C-4E3A-4543-9096-CA83F039177F}" srcOrd="1" destOrd="0" presId="urn:microsoft.com/office/officeart/2005/8/layout/list1"/>
    <dgm:cxn modelId="{D39B6AAD-C009-4808-9527-FEE025CB8C2D}" type="presParOf" srcId="{D89D1926-0391-44D3-B041-8948C25AEC26}" destId="{7E9D2A3A-E7D2-4566-84FD-C205C893448B}" srcOrd="2" destOrd="0" presId="urn:microsoft.com/office/officeart/2005/8/layout/list1"/>
    <dgm:cxn modelId="{87E3C0EE-8B14-49ED-8619-769F855CF532}" type="presParOf" srcId="{D89D1926-0391-44D3-B041-8948C25AEC26}" destId="{736AC615-BC8A-498A-A8DD-8D1B0A9AA91B}" srcOrd="3" destOrd="0" presId="urn:microsoft.com/office/officeart/2005/8/layout/list1"/>
    <dgm:cxn modelId="{0A8356B2-9FD2-44C6-B3D8-6BC694086902}" type="presParOf" srcId="{D89D1926-0391-44D3-B041-8948C25AEC26}" destId="{DDCDE820-27CB-41A7-A8E6-9DE55CF48A0D}" srcOrd="4" destOrd="0" presId="urn:microsoft.com/office/officeart/2005/8/layout/list1"/>
    <dgm:cxn modelId="{015035A5-7F49-40AB-A467-742C3FD5562A}" type="presParOf" srcId="{DDCDE820-27CB-41A7-A8E6-9DE55CF48A0D}" destId="{F90C12E7-FD0B-4DAB-A9D9-939763B54497}" srcOrd="0" destOrd="0" presId="urn:microsoft.com/office/officeart/2005/8/layout/list1"/>
    <dgm:cxn modelId="{0ED47C2B-EBEA-43AC-BEF4-D3A67AD1AB1A}" type="presParOf" srcId="{DDCDE820-27CB-41A7-A8E6-9DE55CF48A0D}" destId="{52238CC5-AC11-4425-B1FF-09FB8913A984}" srcOrd="1" destOrd="0" presId="urn:microsoft.com/office/officeart/2005/8/layout/list1"/>
    <dgm:cxn modelId="{6B17EE52-F664-4345-81AB-3944C30D3823}" type="presParOf" srcId="{D89D1926-0391-44D3-B041-8948C25AEC26}" destId="{090C7AD4-AD43-42D0-82DF-4502168B4F84}" srcOrd="5" destOrd="0" presId="urn:microsoft.com/office/officeart/2005/8/layout/list1"/>
    <dgm:cxn modelId="{0EACB050-4E78-408E-A58D-26F25BBE01D5}" type="presParOf" srcId="{D89D1926-0391-44D3-B041-8948C25AEC26}" destId="{0147CA0D-B333-4C80-BBB8-7ED31F953525}" srcOrd="6" destOrd="0" presId="urn:microsoft.com/office/officeart/2005/8/layout/list1"/>
    <dgm:cxn modelId="{3AA7081B-2CF2-49B5-9F52-1F2EB83C15A8}" type="presParOf" srcId="{D89D1926-0391-44D3-B041-8948C25AEC26}" destId="{F0708630-B933-4673-AF5A-EC0FCE573AE8}" srcOrd="7" destOrd="0" presId="urn:microsoft.com/office/officeart/2005/8/layout/list1"/>
    <dgm:cxn modelId="{182DF0D0-D046-48A2-842A-88D52AA1C4AF}" type="presParOf" srcId="{D89D1926-0391-44D3-B041-8948C25AEC26}" destId="{8B77CB50-D116-4BA4-BF43-FFFC0116F66C}" srcOrd="8" destOrd="0" presId="urn:microsoft.com/office/officeart/2005/8/layout/list1"/>
    <dgm:cxn modelId="{B9F910DD-F76C-49E4-91CC-526F67E217A5}" type="presParOf" srcId="{8B77CB50-D116-4BA4-BF43-FFFC0116F66C}" destId="{38439E06-4621-48B0-9966-7BF379064123}" srcOrd="0" destOrd="0" presId="urn:microsoft.com/office/officeart/2005/8/layout/list1"/>
    <dgm:cxn modelId="{E07C0CC9-9AD7-4133-922E-1D2D6EB61AFA}" type="presParOf" srcId="{8B77CB50-D116-4BA4-BF43-FFFC0116F66C}" destId="{E3D1647C-B7F9-42CD-9EE4-95BC0D38D3C1}" srcOrd="1" destOrd="0" presId="urn:microsoft.com/office/officeart/2005/8/layout/list1"/>
    <dgm:cxn modelId="{1E6248B1-D17D-4846-8B47-FBFF4C7C38DF}" type="presParOf" srcId="{D89D1926-0391-44D3-B041-8948C25AEC26}" destId="{DCA895F9-37FE-4FA2-852E-5EE2AE1FE81F}" srcOrd="9" destOrd="0" presId="urn:microsoft.com/office/officeart/2005/8/layout/list1"/>
    <dgm:cxn modelId="{ECD7C4C9-AE20-4B80-AAAB-5796FB208700}" type="presParOf" srcId="{D89D1926-0391-44D3-B041-8948C25AEC26}" destId="{3EDDA68D-00D2-42AE-991A-CC6C3857FA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12 954,2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12 909,4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12 932,7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65074" custScaleY="102762" custLinFactNeighborX="1551" custLinFactNeighborY="-1054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75669" custScaleY="67954" custLinFactNeighborX="6470" custLinFactNeighborY="-11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225318" custLinFactNeighborX="-6587" custLinFactNeighborY="986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66585" custScaleY="91932" custLinFactNeighborX="-44137" custLinFactNeighborY="-1177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73261" custScaleY="65733" custLinFactNeighborX="-30589" custLinFactNeighborY="-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61198" custLinFactNeighborX="2756" custLinFactNeighborY="6655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61096" custLinFactNeighborX="-83978" custLinFactNeighborY="-22448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69869" custScaleY="70082" custLinFactNeighborX="-66235" custLinFactNeighborY="-12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561ED-34FA-491B-9BF0-1750826B93D3}" type="presOf" srcId="{180DC6C2-BF81-4CD9-8301-7421D0446C26}" destId="{D850791D-A8B5-4B2F-836D-470865ED6C99}" srcOrd="0" destOrd="0" presId="urn:microsoft.com/office/officeart/2005/8/layout/process3"/>
    <dgm:cxn modelId="{7029493F-ECEE-4AA8-9C0E-6636696D8B08}" type="presOf" srcId="{B0E9F480-AABF-4683-962F-DADD559D16B0}" destId="{292A6501-1DC9-4CC7-B5BC-B6ED0836D250}" srcOrd="0" destOrd="0" presId="urn:microsoft.com/office/officeart/2005/8/layout/process3"/>
    <dgm:cxn modelId="{EC446873-40B7-47E8-94D3-51B6230CA16F}" type="presOf" srcId="{BC8F80B7-3392-4555-87BC-CACDA64975B9}" destId="{E52CA826-C8AC-4E80-B5CF-C380F07E4E79}" srcOrd="0" destOrd="0" presId="urn:microsoft.com/office/officeart/2005/8/layout/process3"/>
    <dgm:cxn modelId="{1CEDC557-928F-4359-8034-EC4D7189828D}" type="presOf" srcId="{BC8F80B7-3392-4555-87BC-CACDA64975B9}" destId="{80BA55CA-056B-4BCF-B8AA-767682BBC28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1B5BFD00-E4F7-4403-9C45-23D5E792D361}" type="presOf" srcId="{E84CC8A3-898B-4602-93E1-9C241AA02335}" destId="{8B244423-6177-409E-A055-27B77BA03BA7}" srcOrd="1" destOrd="0" presId="urn:microsoft.com/office/officeart/2005/8/layout/process3"/>
    <dgm:cxn modelId="{26B0AEEB-5719-40CF-8378-07D2D28A8106}" type="presOf" srcId="{180DC6C2-BF81-4CD9-8301-7421D0446C26}" destId="{6453F1E3-4866-43DF-9451-C9818F57C999}" srcOrd="1" destOrd="0" presId="urn:microsoft.com/office/officeart/2005/8/layout/process3"/>
    <dgm:cxn modelId="{C2B947A7-1B99-4F7B-A599-586787C89ED3}" type="presOf" srcId="{FC3C25CF-C3AD-45B3-8ED6-3A8BDBC50F1D}" destId="{DE089A33-C4CF-436B-868C-DBC56E81CCA4}" srcOrd="0" destOrd="0" presId="urn:microsoft.com/office/officeart/2005/8/layout/process3"/>
    <dgm:cxn modelId="{4E5E419D-3792-4181-B0A4-2B7C054B5359}" type="presOf" srcId="{ECBE8840-6FEA-4CCE-8039-A6F6322D81CE}" destId="{091E2058-02AF-4088-9B65-BEF8758FB006}" srcOrd="1" destOrd="0" presId="urn:microsoft.com/office/officeart/2005/8/layout/process3"/>
    <dgm:cxn modelId="{05154D68-0833-436F-A9A4-EFEC1844AAFF}" type="presOf" srcId="{CFCE1214-F9B7-45DF-9E3A-B84C8C394C7C}" destId="{37098FC8-DA80-490C-8584-B4BA00C4298E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C6C7E92B-870A-4EB4-A764-C150F3909D78}" type="presOf" srcId="{F2A60169-509F-4A25-B0C7-FACBA47F3AE7}" destId="{ED9C1277-E784-4504-A987-2EC29B2FD88B}" srcOrd="0" destOrd="0" presId="urn:microsoft.com/office/officeart/2005/8/layout/process3"/>
    <dgm:cxn modelId="{944D527E-8649-4FD4-B214-12886D9AD122}" type="presOf" srcId="{ECBE8840-6FEA-4CCE-8039-A6F6322D81CE}" destId="{3239BA27-E704-43DE-8DEE-77F42BADD029}" srcOrd="0" destOrd="0" presId="urn:microsoft.com/office/officeart/2005/8/layout/process3"/>
    <dgm:cxn modelId="{FC223EDA-C771-4E2D-BF25-031EBAF75FD3}" type="presOf" srcId="{E84CC8A3-898B-4602-93E1-9C241AA02335}" destId="{780F94B2-0B9B-4587-A62A-4B214FDD42C5}" srcOrd="0" destOrd="0" presId="urn:microsoft.com/office/officeart/2005/8/layout/process3"/>
    <dgm:cxn modelId="{CF06A956-5774-474E-B0D9-E2DA4FB022EB}" type="presOf" srcId="{52B576D8-245D-436B-A80C-899E77B4B69E}" destId="{705997ED-CA94-40FC-BD2C-4B7E4C812304}" srcOrd="0" destOrd="0" presId="urn:microsoft.com/office/officeart/2005/8/layout/process3"/>
    <dgm:cxn modelId="{B8DF3D59-443A-40D2-98F2-FC72FCF929D3}" type="presOf" srcId="{F2A60169-509F-4A25-B0C7-FACBA47F3AE7}" destId="{0D1195A0-6A99-4107-A8F6-D85912CC4EBC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C6F86E2D-5B4A-4999-BBD8-6A29FBDC6658}" type="presParOf" srcId="{DE089A33-C4CF-436B-868C-DBC56E81CCA4}" destId="{568B3058-AD67-4897-B49E-ED8993113A37}" srcOrd="0" destOrd="0" presId="urn:microsoft.com/office/officeart/2005/8/layout/process3"/>
    <dgm:cxn modelId="{C0F8CE28-E1B1-4BE4-A6A5-8104C425A9F2}" type="presParOf" srcId="{568B3058-AD67-4897-B49E-ED8993113A37}" destId="{3239BA27-E704-43DE-8DEE-77F42BADD029}" srcOrd="0" destOrd="0" presId="urn:microsoft.com/office/officeart/2005/8/layout/process3"/>
    <dgm:cxn modelId="{38A0BC93-1988-4CC5-B53A-E10E95F8C309}" type="presParOf" srcId="{568B3058-AD67-4897-B49E-ED8993113A37}" destId="{091E2058-02AF-4088-9B65-BEF8758FB006}" srcOrd="1" destOrd="0" presId="urn:microsoft.com/office/officeart/2005/8/layout/process3"/>
    <dgm:cxn modelId="{7D7CBA70-F172-4E32-8D1E-606C6E9DAB43}" type="presParOf" srcId="{568B3058-AD67-4897-B49E-ED8993113A37}" destId="{37098FC8-DA80-490C-8584-B4BA00C4298E}" srcOrd="2" destOrd="0" presId="urn:microsoft.com/office/officeart/2005/8/layout/process3"/>
    <dgm:cxn modelId="{266B2679-01FE-45A5-845A-6223E9380FB9}" type="presParOf" srcId="{DE089A33-C4CF-436B-868C-DBC56E81CCA4}" destId="{E52CA826-C8AC-4E80-B5CF-C380F07E4E79}" srcOrd="1" destOrd="0" presId="urn:microsoft.com/office/officeart/2005/8/layout/process3"/>
    <dgm:cxn modelId="{AA535704-FA63-4067-BB42-F97A030B4E13}" type="presParOf" srcId="{E52CA826-C8AC-4E80-B5CF-C380F07E4E79}" destId="{80BA55CA-056B-4BCF-B8AA-767682BBC287}" srcOrd="0" destOrd="0" presId="urn:microsoft.com/office/officeart/2005/8/layout/process3"/>
    <dgm:cxn modelId="{290B1B23-294A-4BC5-AEE8-ADF87DA1B3EB}" type="presParOf" srcId="{DE089A33-C4CF-436B-868C-DBC56E81CCA4}" destId="{D512B6C3-675D-4355-9E47-14BDB7271FD3}" srcOrd="2" destOrd="0" presId="urn:microsoft.com/office/officeart/2005/8/layout/process3"/>
    <dgm:cxn modelId="{5773E608-E60A-4F8A-81AF-D434D28470DA}" type="presParOf" srcId="{D512B6C3-675D-4355-9E47-14BDB7271FD3}" destId="{D850791D-A8B5-4B2F-836D-470865ED6C99}" srcOrd="0" destOrd="0" presId="urn:microsoft.com/office/officeart/2005/8/layout/process3"/>
    <dgm:cxn modelId="{F00603E0-56F4-4080-A7F1-39CB7599612F}" type="presParOf" srcId="{D512B6C3-675D-4355-9E47-14BDB7271FD3}" destId="{6453F1E3-4866-43DF-9451-C9818F57C999}" srcOrd="1" destOrd="0" presId="urn:microsoft.com/office/officeart/2005/8/layout/process3"/>
    <dgm:cxn modelId="{F57612C9-E93E-482C-AAA0-750A6CD3C1AA}" type="presParOf" srcId="{D512B6C3-675D-4355-9E47-14BDB7271FD3}" destId="{705997ED-CA94-40FC-BD2C-4B7E4C812304}" srcOrd="2" destOrd="0" presId="urn:microsoft.com/office/officeart/2005/8/layout/process3"/>
    <dgm:cxn modelId="{E8BA4F40-4D05-411C-8E54-025D292F13D8}" type="presParOf" srcId="{DE089A33-C4CF-436B-868C-DBC56E81CCA4}" destId="{780F94B2-0B9B-4587-A62A-4B214FDD42C5}" srcOrd="3" destOrd="0" presId="urn:microsoft.com/office/officeart/2005/8/layout/process3"/>
    <dgm:cxn modelId="{A23F7C64-37E6-4918-BBA8-35D6D5E10191}" type="presParOf" srcId="{780F94B2-0B9B-4587-A62A-4B214FDD42C5}" destId="{8B244423-6177-409E-A055-27B77BA03BA7}" srcOrd="0" destOrd="0" presId="urn:microsoft.com/office/officeart/2005/8/layout/process3"/>
    <dgm:cxn modelId="{F6A226DA-4D10-4C31-B2BE-B8D5DB57B770}" type="presParOf" srcId="{DE089A33-C4CF-436B-868C-DBC56E81CCA4}" destId="{07D123CD-5EF3-4A78-982F-27B0C38F46F9}" srcOrd="4" destOrd="0" presId="urn:microsoft.com/office/officeart/2005/8/layout/process3"/>
    <dgm:cxn modelId="{9DE6A2D5-8A39-47D3-92F4-3CDF2634C149}" type="presParOf" srcId="{07D123CD-5EF3-4A78-982F-27B0C38F46F9}" destId="{ED9C1277-E784-4504-A987-2EC29B2FD88B}" srcOrd="0" destOrd="0" presId="urn:microsoft.com/office/officeart/2005/8/layout/process3"/>
    <dgm:cxn modelId="{583286E0-A909-42A2-8594-4A02AA462F75}" type="presParOf" srcId="{07D123CD-5EF3-4A78-982F-27B0C38F46F9}" destId="{0D1195A0-6A99-4107-A8F6-D85912CC4EBC}" srcOrd="1" destOrd="0" presId="urn:microsoft.com/office/officeart/2005/8/layout/process3"/>
    <dgm:cxn modelId="{EF4AD33C-2FB9-444F-86DE-0B38DD7DFE7E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25 226,1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24 916,3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25 088,8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24197-6105-420F-BF19-93919CE53806}" type="presOf" srcId="{CFCE1214-F9B7-45DF-9E3A-B84C8C394C7C}" destId="{37098FC8-DA80-490C-8584-B4BA00C4298E}" srcOrd="0" destOrd="0" presId="urn:microsoft.com/office/officeart/2005/8/layout/process3"/>
    <dgm:cxn modelId="{BAE84616-0CB6-47F1-BFAC-92E124A2C1D2}" type="presOf" srcId="{BC8F80B7-3392-4555-87BC-CACDA64975B9}" destId="{E52CA826-C8AC-4E80-B5CF-C380F07E4E79}" srcOrd="0" destOrd="0" presId="urn:microsoft.com/office/officeart/2005/8/layout/process3"/>
    <dgm:cxn modelId="{19846CF8-FE67-4038-B3C1-34FDAE6E44FC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608F33B8-342E-4578-9C39-B98291E1B3F8}" type="presOf" srcId="{180DC6C2-BF81-4CD9-8301-7421D0446C26}" destId="{D850791D-A8B5-4B2F-836D-470865ED6C99}" srcOrd="0" destOrd="0" presId="urn:microsoft.com/office/officeart/2005/8/layout/process3"/>
    <dgm:cxn modelId="{323B8DE6-8C0B-42A7-ABF9-81B29988AB44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86CCC5E9-4208-4F2D-8DF0-1B53D3235E20}" type="presOf" srcId="{BC8F80B7-3392-4555-87BC-CACDA64975B9}" destId="{80BA55CA-056B-4BCF-B8AA-767682BBC287}" srcOrd="1" destOrd="0" presId="urn:microsoft.com/office/officeart/2005/8/layout/process3"/>
    <dgm:cxn modelId="{8B509176-927F-47FD-87E5-7AD765E42456}" type="presOf" srcId="{F2A60169-509F-4A25-B0C7-FACBA47F3AE7}" destId="{ED9C1277-E784-4504-A987-2EC29B2FD88B}" srcOrd="0" destOrd="0" presId="urn:microsoft.com/office/officeart/2005/8/layout/process3"/>
    <dgm:cxn modelId="{D3A8F42A-1775-4BD3-A8E0-4DE85D8FBE7C}" type="presOf" srcId="{52B576D8-245D-436B-A80C-899E77B4B69E}" destId="{705997ED-CA94-40FC-BD2C-4B7E4C812304}" srcOrd="0" destOrd="0" presId="urn:microsoft.com/office/officeart/2005/8/layout/process3"/>
    <dgm:cxn modelId="{51A2AB08-5F9B-4CA8-B404-C82171178490}" type="presOf" srcId="{B0E9F480-AABF-4683-962F-DADD559D16B0}" destId="{292A6501-1DC9-4CC7-B5BC-B6ED0836D250}" srcOrd="0" destOrd="0" presId="urn:microsoft.com/office/officeart/2005/8/layout/process3"/>
    <dgm:cxn modelId="{A59FC22F-A29A-418C-A56F-24E095D7F9A4}" type="presOf" srcId="{E84CC8A3-898B-4602-93E1-9C241AA02335}" destId="{8B244423-6177-409E-A055-27B77BA03BA7}" srcOrd="1" destOrd="0" presId="urn:microsoft.com/office/officeart/2005/8/layout/process3"/>
    <dgm:cxn modelId="{A2240351-C75A-4CE1-9CFA-62D8C4D13C87}" type="presOf" srcId="{180DC6C2-BF81-4CD9-8301-7421D0446C26}" destId="{6453F1E3-4866-43DF-9451-C9818F57C999}" srcOrd="1" destOrd="0" presId="urn:microsoft.com/office/officeart/2005/8/layout/process3"/>
    <dgm:cxn modelId="{7EBCE812-242F-483B-A40A-A666EF73FBDD}" type="presOf" srcId="{E84CC8A3-898B-4602-93E1-9C241AA02335}" destId="{780F94B2-0B9B-4587-A62A-4B214FDD42C5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1104DA6-6490-4267-8DBB-BCAC4ABE4B4F}" type="presOf" srcId="{F2A60169-509F-4A25-B0C7-FACBA47F3AE7}" destId="{0D1195A0-6A99-4107-A8F6-D85912CC4EBC}" srcOrd="1" destOrd="0" presId="urn:microsoft.com/office/officeart/2005/8/layout/process3"/>
    <dgm:cxn modelId="{CF97EDA7-9D2D-493F-91DA-1B15DFAA07C7}" type="presOf" srcId="{ECBE8840-6FEA-4CCE-8039-A6F6322D81CE}" destId="{3239BA27-E704-43DE-8DEE-77F42BADD02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26892AA1-50FA-4089-A0FB-A8548B6C9FE7}" type="presParOf" srcId="{DE089A33-C4CF-436B-868C-DBC56E81CCA4}" destId="{568B3058-AD67-4897-B49E-ED8993113A37}" srcOrd="0" destOrd="0" presId="urn:microsoft.com/office/officeart/2005/8/layout/process3"/>
    <dgm:cxn modelId="{A12ADDC5-6A05-4AA1-9F81-0178BD45FB2D}" type="presParOf" srcId="{568B3058-AD67-4897-B49E-ED8993113A37}" destId="{3239BA27-E704-43DE-8DEE-77F42BADD029}" srcOrd="0" destOrd="0" presId="urn:microsoft.com/office/officeart/2005/8/layout/process3"/>
    <dgm:cxn modelId="{0B446667-D1AE-4E55-AC97-25A62B883EE3}" type="presParOf" srcId="{568B3058-AD67-4897-B49E-ED8993113A37}" destId="{091E2058-02AF-4088-9B65-BEF8758FB006}" srcOrd="1" destOrd="0" presId="urn:microsoft.com/office/officeart/2005/8/layout/process3"/>
    <dgm:cxn modelId="{EAB59547-C840-41D9-96F9-F4D8509F48AC}" type="presParOf" srcId="{568B3058-AD67-4897-B49E-ED8993113A37}" destId="{37098FC8-DA80-490C-8584-B4BA00C4298E}" srcOrd="2" destOrd="0" presId="urn:microsoft.com/office/officeart/2005/8/layout/process3"/>
    <dgm:cxn modelId="{DAD0E592-EF6F-4866-8696-1A1F62243504}" type="presParOf" srcId="{DE089A33-C4CF-436B-868C-DBC56E81CCA4}" destId="{E52CA826-C8AC-4E80-B5CF-C380F07E4E79}" srcOrd="1" destOrd="0" presId="urn:microsoft.com/office/officeart/2005/8/layout/process3"/>
    <dgm:cxn modelId="{258F2B68-170D-40AE-8AB5-43B146BB66BB}" type="presParOf" srcId="{E52CA826-C8AC-4E80-B5CF-C380F07E4E79}" destId="{80BA55CA-056B-4BCF-B8AA-767682BBC287}" srcOrd="0" destOrd="0" presId="urn:microsoft.com/office/officeart/2005/8/layout/process3"/>
    <dgm:cxn modelId="{C4B311F7-3C56-4264-B6CD-4701C37AFB10}" type="presParOf" srcId="{DE089A33-C4CF-436B-868C-DBC56E81CCA4}" destId="{D512B6C3-675D-4355-9E47-14BDB7271FD3}" srcOrd="2" destOrd="0" presId="urn:microsoft.com/office/officeart/2005/8/layout/process3"/>
    <dgm:cxn modelId="{AD37D087-E2B1-47A9-A3B7-3784AA7EFF70}" type="presParOf" srcId="{D512B6C3-675D-4355-9E47-14BDB7271FD3}" destId="{D850791D-A8B5-4B2F-836D-470865ED6C99}" srcOrd="0" destOrd="0" presId="urn:microsoft.com/office/officeart/2005/8/layout/process3"/>
    <dgm:cxn modelId="{93021FE7-B221-4309-9F5F-CF88909ADD2C}" type="presParOf" srcId="{D512B6C3-675D-4355-9E47-14BDB7271FD3}" destId="{6453F1E3-4866-43DF-9451-C9818F57C999}" srcOrd="1" destOrd="0" presId="urn:microsoft.com/office/officeart/2005/8/layout/process3"/>
    <dgm:cxn modelId="{7E857B4C-CF58-40AC-A5F7-26A820F804CD}" type="presParOf" srcId="{D512B6C3-675D-4355-9E47-14BDB7271FD3}" destId="{705997ED-CA94-40FC-BD2C-4B7E4C812304}" srcOrd="2" destOrd="0" presId="urn:microsoft.com/office/officeart/2005/8/layout/process3"/>
    <dgm:cxn modelId="{CE77066C-B619-4205-8F51-DAB0BEB8C010}" type="presParOf" srcId="{DE089A33-C4CF-436B-868C-DBC56E81CCA4}" destId="{780F94B2-0B9B-4587-A62A-4B214FDD42C5}" srcOrd="3" destOrd="0" presId="urn:microsoft.com/office/officeart/2005/8/layout/process3"/>
    <dgm:cxn modelId="{D4D04A51-6E7B-497C-BF3A-F6C4234A4B3F}" type="presParOf" srcId="{780F94B2-0B9B-4587-A62A-4B214FDD42C5}" destId="{8B244423-6177-409E-A055-27B77BA03BA7}" srcOrd="0" destOrd="0" presId="urn:microsoft.com/office/officeart/2005/8/layout/process3"/>
    <dgm:cxn modelId="{93C3CA9C-E3EE-44D6-AF31-5E57E04A6F99}" type="presParOf" srcId="{DE089A33-C4CF-436B-868C-DBC56E81CCA4}" destId="{07D123CD-5EF3-4A78-982F-27B0C38F46F9}" srcOrd="4" destOrd="0" presId="urn:microsoft.com/office/officeart/2005/8/layout/process3"/>
    <dgm:cxn modelId="{2C671711-0EC6-4FB3-B2F2-22DD6AB8B66A}" type="presParOf" srcId="{07D123CD-5EF3-4A78-982F-27B0C38F46F9}" destId="{ED9C1277-E784-4504-A987-2EC29B2FD88B}" srcOrd="0" destOrd="0" presId="urn:microsoft.com/office/officeart/2005/8/layout/process3"/>
    <dgm:cxn modelId="{2C3BF53A-ECC2-4AF6-AECF-082C89F7E35D}" type="presParOf" srcId="{07D123CD-5EF3-4A78-982F-27B0C38F46F9}" destId="{0D1195A0-6A99-4107-A8F6-D85912CC4EBC}" srcOrd="1" destOrd="0" presId="urn:microsoft.com/office/officeart/2005/8/layout/process3"/>
    <dgm:cxn modelId="{4A7BF404-65E8-4E50-8E33-B0D33D13CBD1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3 000,0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750,0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100,0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59EC2-F43E-40FF-9FFC-27C53D48E965}" type="presOf" srcId="{180DC6C2-BF81-4CD9-8301-7421D0446C26}" destId="{D850791D-A8B5-4B2F-836D-470865ED6C9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B1A6F25C-2975-42D2-BAF5-26BB9F53E116}" type="presOf" srcId="{CFCE1214-F9B7-45DF-9E3A-B84C8C394C7C}" destId="{37098FC8-DA80-490C-8584-B4BA00C4298E}" srcOrd="0" destOrd="0" presId="urn:microsoft.com/office/officeart/2005/8/layout/process3"/>
    <dgm:cxn modelId="{8A70D41D-7424-452F-9387-81307DAD9FCC}" type="presOf" srcId="{180DC6C2-BF81-4CD9-8301-7421D0446C26}" destId="{6453F1E3-4866-43DF-9451-C9818F57C999}" srcOrd="1" destOrd="0" presId="urn:microsoft.com/office/officeart/2005/8/layout/process3"/>
    <dgm:cxn modelId="{4FA9C444-9552-4582-8B25-911DD8A10BE0}" type="presOf" srcId="{F2A60169-509F-4A25-B0C7-FACBA47F3AE7}" destId="{0D1195A0-6A99-4107-A8F6-D85912CC4EBC}" srcOrd="1" destOrd="0" presId="urn:microsoft.com/office/officeart/2005/8/layout/process3"/>
    <dgm:cxn modelId="{8B7C10F3-50D2-4A69-A882-15DBB0112131}" type="presOf" srcId="{ECBE8840-6FEA-4CCE-8039-A6F6322D81CE}" destId="{3239BA27-E704-43DE-8DEE-77F42BADD029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611E3F83-0C15-409F-ADD2-CE2AC8F4B6D5}" type="presOf" srcId="{E84CC8A3-898B-4602-93E1-9C241AA02335}" destId="{780F94B2-0B9B-4587-A62A-4B214FDD42C5}" srcOrd="0" destOrd="0" presId="urn:microsoft.com/office/officeart/2005/8/layout/process3"/>
    <dgm:cxn modelId="{0764A8CD-340C-4ADE-A474-434A267964B4}" type="presOf" srcId="{BC8F80B7-3392-4555-87BC-CACDA64975B9}" destId="{E52CA826-C8AC-4E80-B5CF-C380F07E4E79}" srcOrd="0" destOrd="0" presId="urn:microsoft.com/office/officeart/2005/8/layout/process3"/>
    <dgm:cxn modelId="{6B9E5A17-F0E0-4737-9FA2-8E58104BB242}" type="presOf" srcId="{ECBE8840-6FEA-4CCE-8039-A6F6322D81CE}" destId="{091E2058-02AF-4088-9B65-BEF8758FB006}" srcOrd="1" destOrd="0" presId="urn:microsoft.com/office/officeart/2005/8/layout/process3"/>
    <dgm:cxn modelId="{25A8E612-1DE1-41ED-BD2A-594C4C9CEC11}" type="presOf" srcId="{B0E9F480-AABF-4683-962F-DADD559D16B0}" destId="{292A6501-1DC9-4CC7-B5BC-B6ED0836D250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F3CFFC49-120A-4D68-B6CC-E2303F9102E3}" type="presOf" srcId="{E84CC8A3-898B-4602-93E1-9C241AA02335}" destId="{8B244423-6177-409E-A055-27B77BA03BA7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BD2D1469-1ABB-4D76-9DF3-162CDCB55F16}" type="presOf" srcId="{52B576D8-245D-436B-A80C-899E77B4B69E}" destId="{705997ED-CA94-40FC-BD2C-4B7E4C812304}" srcOrd="0" destOrd="0" presId="urn:microsoft.com/office/officeart/2005/8/layout/process3"/>
    <dgm:cxn modelId="{AAF9E846-4937-4A38-88F4-7D1D2D4021E9}" type="presOf" srcId="{FC3C25CF-C3AD-45B3-8ED6-3A8BDBC50F1D}" destId="{DE089A33-C4CF-436B-868C-DBC56E81CCA4}" srcOrd="0" destOrd="0" presId="urn:microsoft.com/office/officeart/2005/8/layout/process3"/>
    <dgm:cxn modelId="{BC997458-94E8-47CD-845A-97F2DF38C5D3}" type="presOf" srcId="{F2A60169-509F-4A25-B0C7-FACBA47F3AE7}" destId="{ED9C1277-E784-4504-A987-2EC29B2FD88B}" srcOrd="0" destOrd="0" presId="urn:microsoft.com/office/officeart/2005/8/layout/process3"/>
    <dgm:cxn modelId="{ED9D3D1C-9674-41DB-B385-03775A53BA37}" type="presOf" srcId="{BC8F80B7-3392-4555-87BC-CACDA64975B9}" destId="{80BA55CA-056B-4BCF-B8AA-767682BBC287}" srcOrd="1" destOrd="0" presId="urn:microsoft.com/office/officeart/2005/8/layout/process3"/>
    <dgm:cxn modelId="{78266694-A1B0-4780-8BE5-84ADFCF3B343}" type="presParOf" srcId="{DE089A33-C4CF-436B-868C-DBC56E81CCA4}" destId="{568B3058-AD67-4897-B49E-ED8993113A37}" srcOrd="0" destOrd="0" presId="urn:microsoft.com/office/officeart/2005/8/layout/process3"/>
    <dgm:cxn modelId="{54F7C5BF-3B53-491C-8D6A-32E4EBACEA0B}" type="presParOf" srcId="{568B3058-AD67-4897-B49E-ED8993113A37}" destId="{3239BA27-E704-43DE-8DEE-77F42BADD029}" srcOrd="0" destOrd="0" presId="urn:microsoft.com/office/officeart/2005/8/layout/process3"/>
    <dgm:cxn modelId="{4927778B-4ADE-46E7-8635-0414D01E2CB3}" type="presParOf" srcId="{568B3058-AD67-4897-B49E-ED8993113A37}" destId="{091E2058-02AF-4088-9B65-BEF8758FB006}" srcOrd="1" destOrd="0" presId="urn:microsoft.com/office/officeart/2005/8/layout/process3"/>
    <dgm:cxn modelId="{0E69EB6A-AE30-4E6C-BE55-B2801EF40D98}" type="presParOf" srcId="{568B3058-AD67-4897-B49E-ED8993113A37}" destId="{37098FC8-DA80-490C-8584-B4BA00C4298E}" srcOrd="2" destOrd="0" presId="urn:microsoft.com/office/officeart/2005/8/layout/process3"/>
    <dgm:cxn modelId="{796E2847-A382-459E-8973-F789237D3E3F}" type="presParOf" srcId="{DE089A33-C4CF-436B-868C-DBC56E81CCA4}" destId="{E52CA826-C8AC-4E80-B5CF-C380F07E4E79}" srcOrd="1" destOrd="0" presId="urn:microsoft.com/office/officeart/2005/8/layout/process3"/>
    <dgm:cxn modelId="{B79B71DE-D7A2-4958-8F63-A4297509DBBD}" type="presParOf" srcId="{E52CA826-C8AC-4E80-B5CF-C380F07E4E79}" destId="{80BA55CA-056B-4BCF-B8AA-767682BBC287}" srcOrd="0" destOrd="0" presId="urn:microsoft.com/office/officeart/2005/8/layout/process3"/>
    <dgm:cxn modelId="{765610E1-5174-4AA0-B49F-75736E0B380E}" type="presParOf" srcId="{DE089A33-C4CF-436B-868C-DBC56E81CCA4}" destId="{D512B6C3-675D-4355-9E47-14BDB7271FD3}" srcOrd="2" destOrd="0" presId="urn:microsoft.com/office/officeart/2005/8/layout/process3"/>
    <dgm:cxn modelId="{E0467240-B481-40F9-A4EE-285492D2B42F}" type="presParOf" srcId="{D512B6C3-675D-4355-9E47-14BDB7271FD3}" destId="{D850791D-A8B5-4B2F-836D-470865ED6C99}" srcOrd="0" destOrd="0" presId="urn:microsoft.com/office/officeart/2005/8/layout/process3"/>
    <dgm:cxn modelId="{7B5E2E9F-A78E-47DB-924B-1E325B8ABB77}" type="presParOf" srcId="{D512B6C3-675D-4355-9E47-14BDB7271FD3}" destId="{6453F1E3-4866-43DF-9451-C9818F57C999}" srcOrd="1" destOrd="0" presId="urn:microsoft.com/office/officeart/2005/8/layout/process3"/>
    <dgm:cxn modelId="{92CFB9EF-A7A3-49DD-8246-55F4903D10E4}" type="presParOf" srcId="{D512B6C3-675D-4355-9E47-14BDB7271FD3}" destId="{705997ED-CA94-40FC-BD2C-4B7E4C812304}" srcOrd="2" destOrd="0" presId="urn:microsoft.com/office/officeart/2005/8/layout/process3"/>
    <dgm:cxn modelId="{A95EE6C1-6DC1-4B1D-A952-E2AC530E06DC}" type="presParOf" srcId="{DE089A33-C4CF-436B-868C-DBC56E81CCA4}" destId="{780F94B2-0B9B-4587-A62A-4B214FDD42C5}" srcOrd="3" destOrd="0" presId="urn:microsoft.com/office/officeart/2005/8/layout/process3"/>
    <dgm:cxn modelId="{2CCB804F-B07B-4325-97B9-3C6788D768DD}" type="presParOf" srcId="{780F94B2-0B9B-4587-A62A-4B214FDD42C5}" destId="{8B244423-6177-409E-A055-27B77BA03BA7}" srcOrd="0" destOrd="0" presId="urn:microsoft.com/office/officeart/2005/8/layout/process3"/>
    <dgm:cxn modelId="{12D7FA8C-6776-486B-8E0A-46C9D931BA7C}" type="presParOf" srcId="{DE089A33-C4CF-436B-868C-DBC56E81CCA4}" destId="{07D123CD-5EF3-4A78-982F-27B0C38F46F9}" srcOrd="4" destOrd="0" presId="urn:microsoft.com/office/officeart/2005/8/layout/process3"/>
    <dgm:cxn modelId="{76CDEC6E-765D-478D-87EA-B7E04101023F}" type="presParOf" srcId="{07D123CD-5EF3-4A78-982F-27B0C38F46F9}" destId="{ED9C1277-E784-4504-A987-2EC29B2FD88B}" srcOrd="0" destOrd="0" presId="urn:microsoft.com/office/officeart/2005/8/layout/process3"/>
    <dgm:cxn modelId="{098FBE2F-3854-42C2-A7A1-656FBD03BC36}" type="presParOf" srcId="{07D123CD-5EF3-4A78-982F-27B0C38F46F9}" destId="{0D1195A0-6A99-4107-A8F6-D85912CC4EBC}" srcOrd="1" destOrd="0" presId="urn:microsoft.com/office/officeart/2005/8/layout/process3"/>
    <dgm:cxn modelId="{F772C1CD-D226-435C-A4F0-988DD9F315E1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22 898,5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31 094,0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30 655,8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906" custLinFactNeighborY="1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LinFactNeighborX="35028" custLinFactNeighborY="1653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LinFactNeighborX="-53277" custLinFactNeighborY="-501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86BF5D-94D1-4A32-8940-A6A75D663321}" type="presOf" srcId="{F2A60169-509F-4A25-B0C7-FACBA47F3AE7}" destId="{ED9C1277-E784-4504-A987-2EC29B2FD88B}" srcOrd="0" destOrd="0" presId="urn:microsoft.com/office/officeart/2005/8/layout/process3"/>
    <dgm:cxn modelId="{3A0CB80C-5AE1-436E-8398-98D08323A5B8}" type="presOf" srcId="{52B576D8-245D-436B-A80C-899E77B4B69E}" destId="{705997ED-CA94-40FC-BD2C-4B7E4C812304}" srcOrd="0" destOrd="0" presId="urn:microsoft.com/office/officeart/2005/8/layout/process3"/>
    <dgm:cxn modelId="{F1050022-9560-4AE5-B74D-165E2C5CDA75}" type="presOf" srcId="{E84CC8A3-898B-4602-93E1-9C241AA02335}" destId="{780F94B2-0B9B-4587-A62A-4B214FDD42C5}" srcOrd="0" destOrd="0" presId="urn:microsoft.com/office/officeart/2005/8/layout/process3"/>
    <dgm:cxn modelId="{7D42318D-B22A-4253-A531-C6EBA351708A}" type="presOf" srcId="{F2A60169-509F-4A25-B0C7-FACBA47F3AE7}" destId="{0D1195A0-6A99-4107-A8F6-D85912CC4EBC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6C619588-6571-43C2-8132-1D21DCA1CB5F}" type="presOf" srcId="{BC8F80B7-3392-4555-87BC-CACDA64975B9}" destId="{80BA55CA-056B-4BCF-B8AA-767682BBC287}" srcOrd="1" destOrd="0" presId="urn:microsoft.com/office/officeart/2005/8/layout/process3"/>
    <dgm:cxn modelId="{441ACC6E-DD94-46D1-A7D4-A558363D5C00}" type="presOf" srcId="{ECBE8840-6FEA-4CCE-8039-A6F6322D81CE}" destId="{091E2058-02AF-4088-9B65-BEF8758FB006}" srcOrd="1" destOrd="0" presId="urn:microsoft.com/office/officeart/2005/8/layout/process3"/>
    <dgm:cxn modelId="{2152DADE-A3AD-47F3-B934-F9F1B4519959}" type="presOf" srcId="{180DC6C2-BF81-4CD9-8301-7421D0446C26}" destId="{6453F1E3-4866-43DF-9451-C9818F57C999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C45D7C04-D3A0-4230-B082-878E64F3664E}" type="presOf" srcId="{E84CC8A3-898B-4602-93E1-9C241AA02335}" destId="{8B244423-6177-409E-A055-27B77BA03BA7}" srcOrd="1" destOrd="0" presId="urn:microsoft.com/office/officeart/2005/8/layout/process3"/>
    <dgm:cxn modelId="{BE429F73-2B4D-4583-A39A-AAAA1DE39EC9}" type="presOf" srcId="{BC8F80B7-3392-4555-87BC-CACDA64975B9}" destId="{E52CA826-C8AC-4E80-B5CF-C380F07E4E79}" srcOrd="0" destOrd="0" presId="urn:microsoft.com/office/officeart/2005/8/layout/process3"/>
    <dgm:cxn modelId="{D121D9C3-4BE8-4747-AA08-0083800F64D5}" type="presOf" srcId="{FC3C25CF-C3AD-45B3-8ED6-3A8BDBC50F1D}" destId="{DE089A33-C4CF-436B-868C-DBC56E81CCA4}" srcOrd="0" destOrd="0" presId="urn:microsoft.com/office/officeart/2005/8/layout/process3"/>
    <dgm:cxn modelId="{FFD944DC-8587-4C3D-B13A-4CF7CAE314E4}" type="presOf" srcId="{CFCE1214-F9B7-45DF-9E3A-B84C8C394C7C}" destId="{37098FC8-DA80-490C-8584-B4BA00C4298E}" srcOrd="0" destOrd="0" presId="urn:microsoft.com/office/officeart/2005/8/layout/process3"/>
    <dgm:cxn modelId="{D4DC2019-E752-47E5-B8BF-B1B9B887C9F7}" type="presOf" srcId="{180DC6C2-BF81-4CD9-8301-7421D0446C26}" destId="{D850791D-A8B5-4B2F-836D-470865ED6C99}" srcOrd="0" destOrd="0" presId="urn:microsoft.com/office/officeart/2005/8/layout/process3"/>
    <dgm:cxn modelId="{88E55511-B96D-4DB3-B419-B75A42187936}" type="presOf" srcId="{B0E9F480-AABF-4683-962F-DADD559D16B0}" destId="{292A6501-1DC9-4CC7-B5BC-B6ED0836D250}" srcOrd="0" destOrd="0" presId="urn:microsoft.com/office/officeart/2005/8/layout/process3"/>
    <dgm:cxn modelId="{247889BE-C62B-44AE-B793-A241630AFB5F}" type="presOf" srcId="{ECBE8840-6FEA-4CCE-8039-A6F6322D81CE}" destId="{3239BA27-E704-43DE-8DEE-77F42BADD029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A46CFE0-6B92-414D-BD2D-EE819FD87712}" type="presParOf" srcId="{DE089A33-C4CF-436B-868C-DBC56E81CCA4}" destId="{568B3058-AD67-4897-B49E-ED8993113A37}" srcOrd="0" destOrd="0" presId="urn:microsoft.com/office/officeart/2005/8/layout/process3"/>
    <dgm:cxn modelId="{5EB0E644-FDAB-4E4A-923C-1A0B118A68E6}" type="presParOf" srcId="{568B3058-AD67-4897-B49E-ED8993113A37}" destId="{3239BA27-E704-43DE-8DEE-77F42BADD029}" srcOrd="0" destOrd="0" presId="urn:microsoft.com/office/officeart/2005/8/layout/process3"/>
    <dgm:cxn modelId="{319A3BE3-414F-4676-A863-B6B8DBA597AA}" type="presParOf" srcId="{568B3058-AD67-4897-B49E-ED8993113A37}" destId="{091E2058-02AF-4088-9B65-BEF8758FB006}" srcOrd="1" destOrd="0" presId="urn:microsoft.com/office/officeart/2005/8/layout/process3"/>
    <dgm:cxn modelId="{A2571C85-617B-49AC-BCE6-2D3F36A1D707}" type="presParOf" srcId="{568B3058-AD67-4897-B49E-ED8993113A37}" destId="{37098FC8-DA80-490C-8584-B4BA00C4298E}" srcOrd="2" destOrd="0" presId="urn:microsoft.com/office/officeart/2005/8/layout/process3"/>
    <dgm:cxn modelId="{882D90E5-CDEF-4075-BF4C-FF913A336578}" type="presParOf" srcId="{DE089A33-C4CF-436B-868C-DBC56E81CCA4}" destId="{E52CA826-C8AC-4E80-B5CF-C380F07E4E79}" srcOrd="1" destOrd="0" presId="urn:microsoft.com/office/officeart/2005/8/layout/process3"/>
    <dgm:cxn modelId="{C1185D4A-7270-4C63-84F4-749C9BBDF880}" type="presParOf" srcId="{E52CA826-C8AC-4E80-B5CF-C380F07E4E79}" destId="{80BA55CA-056B-4BCF-B8AA-767682BBC287}" srcOrd="0" destOrd="0" presId="urn:microsoft.com/office/officeart/2005/8/layout/process3"/>
    <dgm:cxn modelId="{82B07429-5BF2-4706-BC75-D8289DC93F70}" type="presParOf" srcId="{DE089A33-C4CF-436B-868C-DBC56E81CCA4}" destId="{D512B6C3-675D-4355-9E47-14BDB7271FD3}" srcOrd="2" destOrd="0" presId="urn:microsoft.com/office/officeart/2005/8/layout/process3"/>
    <dgm:cxn modelId="{B96B2BFC-7BA3-4C0A-8E21-3DCE9C984519}" type="presParOf" srcId="{D512B6C3-675D-4355-9E47-14BDB7271FD3}" destId="{D850791D-A8B5-4B2F-836D-470865ED6C99}" srcOrd="0" destOrd="0" presId="urn:microsoft.com/office/officeart/2005/8/layout/process3"/>
    <dgm:cxn modelId="{8FBBA572-EB36-4157-B860-DF64A6F43501}" type="presParOf" srcId="{D512B6C3-675D-4355-9E47-14BDB7271FD3}" destId="{6453F1E3-4866-43DF-9451-C9818F57C999}" srcOrd="1" destOrd="0" presId="urn:microsoft.com/office/officeart/2005/8/layout/process3"/>
    <dgm:cxn modelId="{A395665E-8AD7-4F7E-96D3-DB11B3E64D6E}" type="presParOf" srcId="{D512B6C3-675D-4355-9E47-14BDB7271FD3}" destId="{705997ED-CA94-40FC-BD2C-4B7E4C812304}" srcOrd="2" destOrd="0" presId="urn:microsoft.com/office/officeart/2005/8/layout/process3"/>
    <dgm:cxn modelId="{89EE715E-9895-4573-847C-40FA30998BD3}" type="presParOf" srcId="{DE089A33-C4CF-436B-868C-DBC56E81CCA4}" destId="{780F94B2-0B9B-4587-A62A-4B214FDD42C5}" srcOrd="3" destOrd="0" presId="urn:microsoft.com/office/officeart/2005/8/layout/process3"/>
    <dgm:cxn modelId="{0771909B-C0AF-4EA9-BA7D-C235E280B63F}" type="presParOf" srcId="{780F94B2-0B9B-4587-A62A-4B214FDD42C5}" destId="{8B244423-6177-409E-A055-27B77BA03BA7}" srcOrd="0" destOrd="0" presId="urn:microsoft.com/office/officeart/2005/8/layout/process3"/>
    <dgm:cxn modelId="{FE111FC7-9282-4584-B22B-0A45721070B9}" type="presParOf" srcId="{DE089A33-C4CF-436B-868C-DBC56E81CCA4}" destId="{07D123CD-5EF3-4A78-982F-27B0C38F46F9}" srcOrd="4" destOrd="0" presId="urn:microsoft.com/office/officeart/2005/8/layout/process3"/>
    <dgm:cxn modelId="{F933707C-01D4-4F13-A62D-86435844CB3F}" type="presParOf" srcId="{07D123CD-5EF3-4A78-982F-27B0C38F46F9}" destId="{ED9C1277-E784-4504-A987-2EC29B2FD88B}" srcOrd="0" destOrd="0" presId="urn:microsoft.com/office/officeart/2005/8/layout/process3"/>
    <dgm:cxn modelId="{A7235581-4E5B-41A1-95FC-56A287240703}" type="presParOf" srcId="{07D123CD-5EF3-4A78-982F-27B0C38F46F9}" destId="{0D1195A0-6A99-4107-A8F6-D85912CC4EBC}" srcOrd="1" destOrd="0" presId="urn:microsoft.com/office/officeart/2005/8/layout/process3"/>
    <dgm:cxn modelId="{B9A2003D-77B3-4A30-9F6B-C3F083138D13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17 688,7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15 561,9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14 161,9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906" custLinFactNeighborY="1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LinFactNeighborX="35028" custLinFactNeighborY="1653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LinFactNeighborX="-53277" custLinFactNeighborY="-501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7C91A-86F8-41FE-860C-741DDD0A284D}" type="presOf" srcId="{FC3C25CF-C3AD-45B3-8ED6-3A8BDBC50F1D}" destId="{DE089A33-C4CF-436B-868C-DBC56E81CCA4}" srcOrd="0" destOrd="0" presId="urn:microsoft.com/office/officeart/2005/8/layout/process3"/>
    <dgm:cxn modelId="{052EAF0A-59C8-4D2A-BE0A-6AE53B2BA637}" type="presOf" srcId="{E84CC8A3-898B-4602-93E1-9C241AA02335}" destId="{8B244423-6177-409E-A055-27B77BA03BA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67DF2ECC-396B-43BE-8DB8-74F765C23829}" type="presOf" srcId="{BC8F80B7-3392-4555-87BC-CACDA64975B9}" destId="{E52CA826-C8AC-4E80-B5CF-C380F07E4E79}" srcOrd="0" destOrd="0" presId="urn:microsoft.com/office/officeart/2005/8/layout/process3"/>
    <dgm:cxn modelId="{BE56EF5B-59F4-4FCD-8FB4-ADB2C7458B41}" type="presOf" srcId="{52B576D8-245D-436B-A80C-899E77B4B69E}" destId="{705997ED-CA94-40FC-BD2C-4B7E4C812304}" srcOrd="0" destOrd="0" presId="urn:microsoft.com/office/officeart/2005/8/layout/process3"/>
    <dgm:cxn modelId="{B785E618-C33C-4520-BFF3-50D664463B25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A026964C-6068-4E6B-A202-D5A7ED35B909}" type="presOf" srcId="{180DC6C2-BF81-4CD9-8301-7421D0446C26}" destId="{D850791D-A8B5-4B2F-836D-470865ED6C99}" srcOrd="0" destOrd="0" presId="urn:microsoft.com/office/officeart/2005/8/layout/process3"/>
    <dgm:cxn modelId="{31D1D429-E727-4F31-8582-01EC56E40C2B}" type="presOf" srcId="{CFCE1214-F9B7-45DF-9E3A-B84C8C394C7C}" destId="{37098FC8-DA80-490C-8584-B4BA00C4298E}" srcOrd="0" destOrd="0" presId="urn:microsoft.com/office/officeart/2005/8/layout/process3"/>
    <dgm:cxn modelId="{0EC4C7E3-0BEC-4E01-9684-78607CDB2003}" type="presOf" srcId="{F2A60169-509F-4A25-B0C7-FACBA47F3AE7}" destId="{0D1195A0-6A99-4107-A8F6-D85912CC4EBC}" srcOrd="1" destOrd="0" presId="urn:microsoft.com/office/officeart/2005/8/layout/process3"/>
    <dgm:cxn modelId="{3D7B7417-0E1E-4E0B-B672-7F6C6295DF84}" type="presOf" srcId="{ECBE8840-6FEA-4CCE-8039-A6F6322D81CE}" destId="{3239BA27-E704-43DE-8DEE-77F42BADD029}" srcOrd="0" destOrd="0" presId="urn:microsoft.com/office/officeart/2005/8/layout/process3"/>
    <dgm:cxn modelId="{B7E290CB-DCF2-41B5-AD34-E3592C881E13}" type="presOf" srcId="{B0E9F480-AABF-4683-962F-DADD559D16B0}" destId="{292A6501-1DC9-4CC7-B5BC-B6ED0836D250}" srcOrd="0" destOrd="0" presId="urn:microsoft.com/office/officeart/2005/8/layout/process3"/>
    <dgm:cxn modelId="{26C70DB2-F626-4C74-8764-28F678F16DC7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93DC98F-9ED7-47A1-A1BB-1928A5DCC899}" type="presOf" srcId="{E84CC8A3-898B-4602-93E1-9C241AA02335}" destId="{780F94B2-0B9B-4587-A62A-4B214FDD42C5}" srcOrd="0" destOrd="0" presId="urn:microsoft.com/office/officeart/2005/8/layout/process3"/>
    <dgm:cxn modelId="{7DE60C06-8B22-4FD1-A7C4-861567FAECCC}" type="presOf" srcId="{BC8F80B7-3392-4555-87BC-CACDA64975B9}" destId="{80BA55CA-056B-4BCF-B8AA-767682BBC287}" srcOrd="1" destOrd="0" presId="urn:microsoft.com/office/officeart/2005/8/layout/process3"/>
    <dgm:cxn modelId="{E8414DF9-CEE2-4DA8-BE7E-D2AA08E39D6E}" type="presOf" srcId="{ECBE8840-6FEA-4CCE-8039-A6F6322D81CE}" destId="{091E2058-02AF-4088-9B65-BEF8758FB006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B12DB010-B51C-43C7-B7B8-4033967891DD}" type="presParOf" srcId="{DE089A33-C4CF-436B-868C-DBC56E81CCA4}" destId="{568B3058-AD67-4897-B49E-ED8993113A37}" srcOrd="0" destOrd="0" presId="urn:microsoft.com/office/officeart/2005/8/layout/process3"/>
    <dgm:cxn modelId="{AD064CD7-E679-42C0-ADFA-FFCA34E9A426}" type="presParOf" srcId="{568B3058-AD67-4897-B49E-ED8993113A37}" destId="{3239BA27-E704-43DE-8DEE-77F42BADD029}" srcOrd="0" destOrd="0" presId="urn:microsoft.com/office/officeart/2005/8/layout/process3"/>
    <dgm:cxn modelId="{22D90480-211B-4B90-8273-E8CF8C8FED81}" type="presParOf" srcId="{568B3058-AD67-4897-B49E-ED8993113A37}" destId="{091E2058-02AF-4088-9B65-BEF8758FB006}" srcOrd="1" destOrd="0" presId="urn:microsoft.com/office/officeart/2005/8/layout/process3"/>
    <dgm:cxn modelId="{3B2F35EB-3D08-4A9F-A577-D451C6531C4B}" type="presParOf" srcId="{568B3058-AD67-4897-B49E-ED8993113A37}" destId="{37098FC8-DA80-490C-8584-B4BA00C4298E}" srcOrd="2" destOrd="0" presId="urn:microsoft.com/office/officeart/2005/8/layout/process3"/>
    <dgm:cxn modelId="{1083F46A-5813-4CD1-ABCB-4ED715CC0744}" type="presParOf" srcId="{DE089A33-C4CF-436B-868C-DBC56E81CCA4}" destId="{E52CA826-C8AC-4E80-B5CF-C380F07E4E79}" srcOrd="1" destOrd="0" presId="urn:microsoft.com/office/officeart/2005/8/layout/process3"/>
    <dgm:cxn modelId="{1E517FEC-0919-4428-8BD8-E45D6D781860}" type="presParOf" srcId="{E52CA826-C8AC-4E80-B5CF-C380F07E4E79}" destId="{80BA55CA-056B-4BCF-B8AA-767682BBC287}" srcOrd="0" destOrd="0" presId="urn:microsoft.com/office/officeart/2005/8/layout/process3"/>
    <dgm:cxn modelId="{D81B7F73-CDA9-47E0-B6EF-ED8C28F9E1B2}" type="presParOf" srcId="{DE089A33-C4CF-436B-868C-DBC56E81CCA4}" destId="{D512B6C3-675D-4355-9E47-14BDB7271FD3}" srcOrd="2" destOrd="0" presId="urn:microsoft.com/office/officeart/2005/8/layout/process3"/>
    <dgm:cxn modelId="{EC496B91-D865-4826-9591-184CF5677A6D}" type="presParOf" srcId="{D512B6C3-675D-4355-9E47-14BDB7271FD3}" destId="{D850791D-A8B5-4B2F-836D-470865ED6C99}" srcOrd="0" destOrd="0" presId="urn:microsoft.com/office/officeart/2005/8/layout/process3"/>
    <dgm:cxn modelId="{A5F0AB61-BB80-4E4E-B12F-E211DD077D30}" type="presParOf" srcId="{D512B6C3-675D-4355-9E47-14BDB7271FD3}" destId="{6453F1E3-4866-43DF-9451-C9818F57C999}" srcOrd="1" destOrd="0" presId="urn:microsoft.com/office/officeart/2005/8/layout/process3"/>
    <dgm:cxn modelId="{27C4A3E4-FDD8-4AD4-8210-1C90E605BD61}" type="presParOf" srcId="{D512B6C3-675D-4355-9E47-14BDB7271FD3}" destId="{705997ED-CA94-40FC-BD2C-4B7E4C812304}" srcOrd="2" destOrd="0" presId="urn:microsoft.com/office/officeart/2005/8/layout/process3"/>
    <dgm:cxn modelId="{837E8F24-88FC-4CF3-B136-B5DBDF78F991}" type="presParOf" srcId="{DE089A33-C4CF-436B-868C-DBC56E81CCA4}" destId="{780F94B2-0B9B-4587-A62A-4B214FDD42C5}" srcOrd="3" destOrd="0" presId="urn:microsoft.com/office/officeart/2005/8/layout/process3"/>
    <dgm:cxn modelId="{58DE86E8-6E0E-42CD-9F51-C3178FD279F0}" type="presParOf" srcId="{780F94B2-0B9B-4587-A62A-4B214FDD42C5}" destId="{8B244423-6177-409E-A055-27B77BA03BA7}" srcOrd="0" destOrd="0" presId="urn:microsoft.com/office/officeart/2005/8/layout/process3"/>
    <dgm:cxn modelId="{50F2F7B1-A9FC-46EA-A72B-6EA3A91D5345}" type="presParOf" srcId="{DE089A33-C4CF-436B-868C-DBC56E81CCA4}" destId="{07D123CD-5EF3-4A78-982F-27B0C38F46F9}" srcOrd="4" destOrd="0" presId="urn:microsoft.com/office/officeart/2005/8/layout/process3"/>
    <dgm:cxn modelId="{B33FF889-BD19-4E11-8DFA-2776E89A53D0}" type="presParOf" srcId="{07D123CD-5EF3-4A78-982F-27B0C38F46F9}" destId="{ED9C1277-E784-4504-A987-2EC29B2FD88B}" srcOrd="0" destOrd="0" presId="urn:microsoft.com/office/officeart/2005/8/layout/process3"/>
    <dgm:cxn modelId="{376239AC-3B0F-49E9-9697-84CB9C9C8DBD}" type="presParOf" srcId="{07D123CD-5EF3-4A78-982F-27B0C38F46F9}" destId="{0D1195A0-6A99-4107-A8F6-D85912CC4EBC}" srcOrd="1" destOrd="0" presId="urn:microsoft.com/office/officeart/2005/8/layout/process3"/>
    <dgm:cxn modelId="{3DEB82A2-83FF-4C0C-8659-00ABA9BAEC9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39 081,8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38 343,9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36 356,8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906" custLinFactNeighborY="1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LinFactNeighborX="35028" custLinFactNeighborY="1653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LinFactNeighborX="-53277" custLinFactNeighborY="-501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2DC7E-BF13-4179-8745-1EC062671648}" type="presOf" srcId="{180DC6C2-BF81-4CD9-8301-7421D0446C26}" destId="{6453F1E3-4866-43DF-9451-C9818F57C999}" srcOrd="1" destOrd="0" presId="urn:microsoft.com/office/officeart/2005/8/layout/process3"/>
    <dgm:cxn modelId="{18E800F0-1166-468B-BF3F-369EC88C2C68}" type="presOf" srcId="{CFCE1214-F9B7-45DF-9E3A-B84C8C394C7C}" destId="{37098FC8-DA80-490C-8584-B4BA00C4298E}" srcOrd="0" destOrd="0" presId="urn:microsoft.com/office/officeart/2005/8/layout/process3"/>
    <dgm:cxn modelId="{228E52E1-DEC6-43F2-A205-2787B9E4BAAD}" type="presOf" srcId="{180DC6C2-BF81-4CD9-8301-7421D0446C26}" destId="{D850791D-A8B5-4B2F-836D-470865ED6C99}" srcOrd="0" destOrd="0" presId="urn:microsoft.com/office/officeart/2005/8/layout/process3"/>
    <dgm:cxn modelId="{8DB73CA9-70EE-49F5-B318-F49E05BDDC8D}" type="presOf" srcId="{BC8F80B7-3392-4555-87BC-CACDA64975B9}" destId="{80BA55CA-056B-4BCF-B8AA-767682BBC28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7E406467-C219-4A41-B213-DB116E8B5C38}" type="presOf" srcId="{ECBE8840-6FEA-4CCE-8039-A6F6322D81CE}" destId="{091E2058-02AF-4088-9B65-BEF8758FB006}" srcOrd="1" destOrd="0" presId="urn:microsoft.com/office/officeart/2005/8/layout/process3"/>
    <dgm:cxn modelId="{B4D16ADD-A26B-40BE-BA08-C2CA4408A0E5}" type="presOf" srcId="{52B576D8-245D-436B-A80C-899E77B4B69E}" destId="{705997ED-CA94-40FC-BD2C-4B7E4C812304}" srcOrd="0" destOrd="0" presId="urn:microsoft.com/office/officeart/2005/8/layout/process3"/>
    <dgm:cxn modelId="{92B236CB-47A4-4306-8E27-F7940546E468}" type="presOf" srcId="{E84CC8A3-898B-4602-93E1-9C241AA02335}" destId="{780F94B2-0B9B-4587-A62A-4B214FDD42C5}" srcOrd="0" destOrd="0" presId="urn:microsoft.com/office/officeart/2005/8/layout/process3"/>
    <dgm:cxn modelId="{D8FDF4E2-F4E6-4F7A-B30B-84801178B265}" type="presOf" srcId="{B0E9F480-AABF-4683-962F-DADD559D16B0}" destId="{292A6501-1DC9-4CC7-B5BC-B6ED0836D250}" srcOrd="0" destOrd="0" presId="urn:microsoft.com/office/officeart/2005/8/layout/process3"/>
    <dgm:cxn modelId="{A2B2DC11-A2FA-480B-A2CE-7944DDD03342}" type="presOf" srcId="{BC8F80B7-3392-4555-87BC-CACDA64975B9}" destId="{E52CA826-C8AC-4E80-B5CF-C380F07E4E79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916F7D4B-531D-48EA-B87C-869D9E8437E5}" type="presOf" srcId="{E84CC8A3-898B-4602-93E1-9C241AA02335}" destId="{8B244423-6177-409E-A055-27B77BA03BA7}" srcOrd="1" destOrd="0" presId="urn:microsoft.com/office/officeart/2005/8/layout/process3"/>
    <dgm:cxn modelId="{B93182B0-8E8C-4306-8739-9396697A1BBF}" type="presOf" srcId="{ECBE8840-6FEA-4CCE-8039-A6F6322D81CE}" destId="{3239BA27-E704-43DE-8DEE-77F42BADD029}" srcOrd="0" destOrd="0" presId="urn:microsoft.com/office/officeart/2005/8/layout/process3"/>
    <dgm:cxn modelId="{9EEE661D-E150-4607-BC5F-4DA0667135FC}" type="presOf" srcId="{F2A60169-509F-4A25-B0C7-FACBA47F3AE7}" destId="{ED9C1277-E784-4504-A987-2EC29B2FD88B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E0CFB137-3D10-4202-92F9-FAC87C5DB296}" type="presOf" srcId="{FC3C25CF-C3AD-45B3-8ED6-3A8BDBC50F1D}" destId="{DE089A33-C4CF-436B-868C-DBC56E81CCA4}" srcOrd="0" destOrd="0" presId="urn:microsoft.com/office/officeart/2005/8/layout/process3"/>
    <dgm:cxn modelId="{1531EB78-0E0A-4CC2-9398-030958925CF8}" type="presOf" srcId="{F2A60169-509F-4A25-B0C7-FACBA47F3AE7}" destId="{0D1195A0-6A99-4107-A8F6-D85912CC4EBC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E9A7A83D-11EB-43BD-8788-818BE90A147E}" type="presParOf" srcId="{DE089A33-C4CF-436B-868C-DBC56E81CCA4}" destId="{568B3058-AD67-4897-B49E-ED8993113A37}" srcOrd="0" destOrd="0" presId="urn:microsoft.com/office/officeart/2005/8/layout/process3"/>
    <dgm:cxn modelId="{84E00748-9FBD-4608-ACB7-0DA6D68813CD}" type="presParOf" srcId="{568B3058-AD67-4897-B49E-ED8993113A37}" destId="{3239BA27-E704-43DE-8DEE-77F42BADD029}" srcOrd="0" destOrd="0" presId="urn:microsoft.com/office/officeart/2005/8/layout/process3"/>
    <dgm:cxn modelId="{5986E2F2-34BE-4F59-85C7-EC4AC36C2D10}" type="presParOf" srcId="{568B3058-AD67-4897-B49E-ED8993113A37}" destId="{091E2058-02AF-4088-9B65-BEF8758FB006}" srcOrd="1" destOrd="0" presId="urn:microsoft.com/office/officeart/2005/8/layout/process3"/>
    <dgm:cxn modelId="{A4B2A928-9C8D-4DCA-88A4-E6B41480EE43}" type="presParOf" srcId="{568B3058-AD67-4897-B49E-ED8993113A37}" destId="{37098FC8-DA80-490C-8584-B4BA00C4298E}" srcOrd="2" destOrd="0" presId="urn:microsoft.com/office/officeart/2005/8/layout/process3"/>
    <dgm:cxn modelId="{9A49ACBB-924D-4485-BFE4-EDF718AFF4B5}" type="presParOf" srcId="{DE089A33-C4CF-436B-868C-DBC56E81CCA4}" destId="{E52CA826-C8AC-4E80-B5CF-C380F07E4E79}" srcOrd="1" destOrd="0" presId="urn:microsoft.com/office/officeart/2005/8/layout/process3"/>
    <dgm:cxn modelId="{B394DF8B-6E37-45CF-BAE6-A3C5DD5099E6}" type="presParOf" srcId="{E52CA826-C8AC-4E80-B5CF-C380F07E4E79}" destId="{80BA55CA-056B-4BCF-B8AA-767682BBC287}" srcOrd="0" destOrd="0" presId="urn:microsoft.com/office/officeart/2005/8/layout/process3"/>
    <dgm:cxn modelId="{5370FA00-F13E-4659-B652-19300E8F666B}" type="presParOf" srcId="{DE089A33-C4CF-436B-868C-DBC56E81CCA4}" destId="{D512B6C3-675D-4355-9E47-14BDB7271FD3}" srcOrd="2" destOrd="0" presId="urn:microsoft.com/office/officeart/2005/8/layout/process3"/>
    <dgm:cxn modelId="{475B1EF7-A028-4ECE-BAE5-3586F7329DEB}" type="presParOf" srcId="{D512B6C3-675D-4355-9E47-14BDB7271FD3}" destId="{D850791D-A8B5-4B2F-836D-470865ED6C99}" srcOrd="0" destOrd="0" presId="urn:microsoft.com/office/officeart/2005/8/layout/process3"/>
    <dgm:cxn modelId="{E437DF60-00CF-4DA5-BD7F-0137FC92B027}" type="presParOf" srcId="{D512B6C3-675D-4355-9E47-14BDB7271FD3}" destId="{6453F1E3-4866-43DF-9451-C9818F57C999}" srcOrd="1" destOrd="0" presId="urn:microsoft.com/office/officeart/2005/8/layout/process3"/>
    <dgm:cxn modelId="{4B684947-56B3-49FA-9EB3-CFCCBEF4BE97}" type="presParOf" srcId="{D512B6C3-675D-4355-9E47-14BDB7271FD3}" destId="{705997ED-CA94-40FC-BD2C-4B7E4C812304}" srcOrd="2" destOrd="0" presId="urn:microsoft.com/office/officeart/2005/8/layout/process3"/>
    <dgm:cxn modelId="{DC9ECBA6-67EB-450D-8E71-22CE42B60518}" type="presParOf" srcId="{DE089A33-C4CF-436B-868C-DBC56E81CCA4}" destId="{780F94B2-0B9B-4587-A62A-4B214FDD42C5}" srcOrd="3" destOrd="0" presId="urn:microsoft.com/office/officeart/2005/8/layout/process3"/>
    <dgm:cxn modelId="{07F19CD7-42B0-4135-9551-EA2050D810BF}" type="presParOf" srcId="{780F94B2-0B9B-4587-A62A-4B214FDD42C5}" destId="{8B244423-6177-409E-A055-27B77BA03BA7}" srcOrd="0" destOrd="0" presId="urn:microsoft.com/office/officeart/2005/8/layout/process3"/>
    <dgm:cxn modelId="{1C7FE3BC-722F-4516-8163-CBF1B42C2EEB}" type="presParOf" srcId="{DE089A33-C4CF-436B-868C-DBC56E81CCA4}" destId="{07D123CD-5EF3-4A78-982F-27B0C38F46F9}" srcOrd="4" destOrd="0" presId="urn:microsoft.com/office/officeart/2005/8/layout/process3"/>
    <dgm:cxn modelId="{211615E0-CCF6-40DF-83D1-D396E90CA7DA}" type="presParOf" srcId="{07D123CD-5EF3-4A78-982F-27B0C38F46F9}" destId="{ED9C1277-E784-4504-A987-2EC29B2FD88B}" srcOrd="0" destOrd="0" presId="urn:microsoft.com/office/officeart/2005/8/layout/process3"/>
    <dgm:cxn modelId="{DA022257-2CB6-480E-834B-FF2716B79E18}" type="presParOf" srcId="{07D123CD-5EF3-4A78-982F-27B0C38F46F9}" destId="{0D1195A0-6A99-4107-A8F6-D85912CC4EBC}" srcOrd="1" destOrd="0" presId="urn:microsoft.com/office/officeart/2005/8/layout/process3"/>
    <dgm:cxn modelId="{A28F4AE3-56FD-4AC9-A734-73F43FE8D765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33 850,7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48 878,1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23 530,6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336" custLinFactNeighborY="-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LinFactNeighborX="35028" custLinFactNeighborY="1653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LinFactNeighborX="-16612" custLinFactNeighborY="-605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9B7AB9-A65A-4D33-8A28-0A6A02405630}" type="presOf" srcId="{E84CC8A3-898B-4602-93E1-9C241AA02335}" destId="{780F94B2-0B9B-4587-A62A-4B214FDD42C5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1BD8069-A46D-42E6-9BE8-712C3A0940F7}" type="presOf" srcId="{E84CC8A3-898B-4602-93E1-9C241AA02335}" destId="{8B244423-6177-409E-A055-27B77BA03BA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28345E4-0A4D-4EEF-95B1-1F63D3036BD1}" type="presOf" srcId="{FC3C25CF-C3AD-45B3-8ED6-3A8BDBC50F1D}" destId="{DE089A33-C4CF-436B-868C-DBC56E81CCA4}" srcOrd="0" destOrd="0" presId="urn:microsoft.com/office/officeart/2005/8/layout/process3"/>
    <dgm:cxn modelId="{9F8510C7-9DE1-4253-8169-68E30374F058}" type="presOf" srcId="{F2A60169-509F-4A25-B0C7-FACBA47F3AE7}" destId="{ED9C1277-E784-4504-A987-2EC29B2FD88B}" srcOrd="0" destOrd="0" presId="urn:microsoft.com/office/officeart/2005/8/layout/process3"/>
    <dgm:cxn modelId="{20997C39-AB73-42D2-B48E-138539260F58}" type="presOf" srcId="{180DC6C2-BF81-4CD9-8301-7421D0446C26}" destId="{D850791D-A8B5-4B2F-836D-470865ED6C99}" srcOrd="0" destOrd="0" presId="urn:microsoft.com/office/officeart/2005/8/layout/process3"/>
    <dgm:cxn modelId="{A91B50CE-5F5D-44C7-BF59-0B391B929D4E}" type="presOf" srcId="{B0E9F480-AABF-4683-962F-DADD559D16B0}" destId="{292A6501-1DC9-4CC7-B5BC-B6ED0836D250}" srcOrd="0" destOrd="0" presId="urn:microsoft.com/office/officeart/2005/8/layout/process3"/>
    <dgm:cxn modelId="{E8F824D4-4A0E-4C68-A358-657874E8D2C9}" type="presOf" srcId="{ECBE8840-6FEA-4CCE-8039-A6F6322D81CE}" destId="{091E2058-02AF-4088-9B65-BEF8758FB006}" srcOrd="1" destOrd="0" presId="urn:microsoft.com/office/officeart/2005/8/layout/process3"/>
    <dgm:cxn modelId="{371EF7B8-70D2-40C6-BB2B-B9559A7DEA65}" type="presOf" srcId="{F2A60169-509F-4A25-B0C7-FACBA47F3AE7}" destId="{0D1195A0-6A99-4107-A8F6-D85912CC4EBC}" srcOrd="1" destOrd="0" presId="urn:microsoft.com/office/officeart/2005/8/layout/process3"/>
    <dgm:cxn modelId="{BDA1ACD0-C457-41E9-AF51-A074A0082DDE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AD35C2B-5C97-432B-9538-E70ED2BC5BF7}" type="presOf" srcId="{ECBE8840-6FEA-4CCE-8039-A6F6322D81CE}" destId="{3239BA27-E704-43DE-8DEE-77F42BADD029}" srcOrd="0" destOrd="0" presId="urn:microsoft.com/office/officeart/2005/8/layout/process3"/>
    <dgm:cxn modelId="{860A5375-A732-4F80-A30C-79B37EA0209A}" type="presOf" srcId="{52B576D8-245D-436B-A80C-899E77B4B69E}" destId="{705997ED-CA94-40FC-BD2C-4B7E4C812304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F60D4E1-5D4E-40CA-A0B0-11538B661EBA}" type="presOf" srcId="{180DC6C2-BF81-4CD9-8301-7421D0446C26}" destId="{6453F1E3-4866-43DF-9451-C9818F57C999}" srcOrd="1" destOrd="0" presId="urn:microsoft.com/office/officeart/2005/8/layout/process3"/>
    <dgm:cxn modelId="{E05E374B-ED53-4DED-BAD9-5DE0CBACB111}" type="presOf" srcId="{BC8F80B7-3392-4555-87BC-CACDA64975B9}" destId="{E52CA826-C8AC-4E80-B5CF-C380F07E4E7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6A9E0B92-4CD3-46E3-96B1-50CFEF26CC14}" type="presOf" srcId="{CFCE1214-F9B7-45DF-9E3A-B84C8C394C7C}" destId="{37098FC8-DA80-490C-8584-B4BA00C4298E}" srcOrd="0" destOrd="0" presId="urn:microsoft.com/office/officeart/2005/8/layout/process3"/>
    <dgm:cxn modelId="{F06065D5-A4C6-4640-93D9-9E6AAEC4F20E}" type="presParOf" srcId="{DE089A33-C4CF-436B-868C-DBC56E81CCA4}" destId="{568B3058-AD67-4897-B49E-ED8993113A37}" srcOrd="0" destOrd="0" presId="urn:microsoft.com/office/officeart/2005/8/layout/process3"/>
    <dgm:cxn modelId="{6993335D-9B6C-4071-B0C7-B96F324A353D}" type="presParOf" srcId="{568B3058-AD67-4897-B49E-ED8993113A37}" destId="{3239BA27-E704-43DE-8DEE-77F42BADD029}" srcOrd="0" destOrd="0" presId="urn:microsoft.com/office/officeart/2005/8/layout/process3"/>
    <dgm:cxn modelId="{CF981919-2EF5-4F86-A356-6AA884E65524}" type="presParOf" srcId="{568B3058-AD67-4897-B49E-ED8993113A37}" destId="{091E2058-02AF-4088-9B65-BEF8758FB006}" srcOrd="1" destOrd="0" presId="urn:microsoft.com/office/officeart/2005/8/layout/process3"/>
    <dgm:cxn modelId="{216639C8-635F-4BCD-BE00-3CC16423596D}" type="presParOf" srcId="{568B3058-AD67-4897-B49E-ED8993113A37}" destId="{37098FC8-DA80-490C-8584-B4BA00C4298E}" srcOrd="2" destOrd="0" presId="urn:microsoft.com/office/officeart/2005/8/layout/process3"/>
    <dgm:cxn modelId="{86E42E20-89ED-47FA-9247-8ACCE74180E1}" type="presParOf" srcId="{DE089A33-C4CF-436B-868C-DBC56E81CCA4}" destId="{E52CA826-C8AC-4E80-B5CF-C380F07E4E79}" srcOrd="1" destOrd="0" presId="urn:microsoft.com/office/officeart/2005/8/layout/process3"/>
    <dgm:cxn modelId="{11115290-3EAA-450C-B24A-A31DE5438C7C}" type="presParOf" srcId="{E52CA826-C8AC-4E80-B5CF-C380F07E4E79}" destId="{80BA55CA-056B-4BCF-B8AA-767682BBC287}" srcOrd="0" destOrd="0" presId="urn:microsoft.com/office/officeart/2005/8/layout/process3"/>
    <dgm:cxn modelId="{F3779570-C21D-4CE6-BA21-A42B1D5D8561}" type="presParOf" srcId="{DE089A33-C4CF-436B-868C-DBC56E81CCA4}" destId="{D512B6C3-675D-4355-9E47-14BDB7271FD3}" srcOrd="2" destOrd="0" presId="urn:microsoft.com/office/officeart/2005/8/layout/process3"/>
    <dgm:cxn modelId="{D8558176-7D7C-4DDC-A936-54E5B30BC872}" type="presParOf" srcId="{D512B6C3-675D-4355-9E47-14BDB7271FD3}" destId="{D850791D-A8B5-4B2F-836D-470865ED6C99}" srcOrd="0" destOrd="0" presId="urn:microsoft.com/office/officeart/2005/8/layout/process3"/>
    <dgm:cxn modelId="{BE5A206C-56C0-47B5-9200-B15EE723F50C}" type="presParOf" srcId="{D512B6C3-675D-4355-9E47-14BDB7271FD3}" destId="{6453F1E3-4866-43DF-9451-C9818F57C999}" srcOrd="1" destOrd="0" presId="urn:microsoft.com/office/officeart/2005/8/layout/process3"/>
    <dgm:cxn modelId="{C66EFFDA-D175-4D36-9277-CB3F1EA33075}" type="presParOf" srcId="{D512B6C3-675D-4355-9E47-14BDB7271FD3}" destId="{705997ED-CA94-40FC-BD2C-4B7E4C812304}" srcOrd="2" destOrd="0" presId="urn:microsoft.com/office/officeart/2005/8/layout/process3"/>
    <dgm:cxn modelId="{7C0C0EE1-8C77-4183-98DE-A8B9FB047A57}" type="presParOf" srcId="{DE089A33-C4CF-436B-868C-DBC56E81CCA4}" destId="{780F94B2-0B9B-4587-A62A-4B214FDD42C5}" srcOrd="3" destOrd="0" presId="urn:microsoft.com/office/officeart/2005/8/layout/process3"/>
    <dgm:cxn modelId="{A4BBFFA5-DE56-4124-BBA0-FC73E6459D13}" type="presParOf" srcId="{780F94B2-0B9B-4587-A62A-4B214FDD42C5}" destId="{8B244423-6177-409E-A055-27B77BA03BA7}" srcOrd="0" destOrd="0" presId="urn:microsoft.com/office/officeart/2005/8/layout/process3"/>
    <dgm:cxn modelId="{763C674B-25EE-46C4-8315-31E7C1A5ACC6}" type="presParOf" srcId="{DE089A33-C4CF-436B-868C-DBC56E81CCA4}" destId="{07D123CD-5EF3-4A78-982F-27B0C38F46F9}" srcOrd="4" destOrd="0" presId="urn:microsoft.com/office/officeart/2005/8/layout/process3"/>
    <dgm:cxn modelId="{0A46FAC4-48AC-4DB8-8B83-9BA70279A2B8}" type="presParOf" srcId="{07D123CD-5EF3-4A78-982F-27B0C38F46F9}" destId="{ED9C1277-E784-4504-A987-2EC29B2FD88B}" srcOrd="0" destOrd="0" presId="urn:microsoft.com/office/officeart/2005/8/layout/process3"/>
    <dgm:cxn modelId="{DEEF0F89-0F76-473C-ABC8-5691FB75C0F0}" type="presParOf" srcId="{07D123CD-5EF3-4A78-982F-27B0C38F46F9}" destId="{0D1195A0-6A99-4107-A8F6-D85912CC4EBC}" srcOrd="1" destOrd="0" presId="urn:microsoft.com/office/officeart/2005/8/layout/process3"/>
    <dgm:cxn modelId="{3B6F0810-E4F6-4B4F-A2B5-F242DC45438B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37 052,6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39 417,0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73 329,8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336" custLinFactNeighborY="-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LinFactNeighborX="35028" custLinFactNeighborY="1653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LinFactNeighborX="-16612" custLinFactNeighborY="-605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862C0-7464-4F78-9825-8C49C5F78163}" type="presOf" srcId="{BC8F80B7-3392-4555-87BC-CACDA64975B9}" destId="{80BA55CA-056B-4BCF-B8AA-767682BBC287}" srcOrd="1" destOrd="0" presId="urn:microsoft.com/office/officeart/2005/8/layout/process3"/>
    <dgm:cxn modelId="{3EAB529E-8112-4412-B401-0DDDDB9BF631}" type="presOf" srcId="{52B576D8-245D-436B-A80C-899E77B4B69E}" destId="{705997ED-CA94-40FC-BD2C-4B7E4C812304}" srcOrd="0" destOrd="0" presId="urn:microsoft.com/office/officeart/2005/8/layout/process3"/>
    <dgm:cxn modelId="{61424684-076C-43D3-9D00-E1974BE9C4D6}" type="presOf" srcId="{F2A60169-509F-4A25-B0C7-FACBA47F3AE7}" destId="{0D1195A0-6A99-4107-A8F6-D85912CC4EBC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2889384E-DB33-4214-BC4A-835A51A13049}" type="presOf" srcId="{BC8F80B7-3392-4555-87BC-CACDA64975B9}" destId="{E52CA826-C8AC-4E80-B5CF-C380F07E4E79}" srcOrd="0" destOrd="0" presId="urn:microsoft.com/office/officeart/2005/8/layout/process3"/>
    <dgm:cxn modelId="{A9D02DA7-B687-429D-8A91-F6FA8FA95617}" type="presOf" srcId="{ECBE8840-6FEA-4CCE-8039-A6F6322D81CE}" destId="{091E2058-02AF-4088-9B65-BEF8758FB006}" srcOrd="1" destOrd="0" presId="urn:microsoft.com/office/officeart/2005/8/layout/process3"/>
    <dgm:cxn modelId="{4BD06905-4D5F-4002-8662-DB54FEE32879}" type="presOf" srcId="{B0E9F480-AABF-4683-962F-DADD559D16B0}" destId="{292A6501-1DC9-4CC7-B5BC-B6ED0836D250}" srcOrd="0" destOrd="0" presId="urn:microsoft.com/office/officeart/2005/8/layout/process3"/>
    <dgm:cxn modelId="{EED3D17A-330F-4901-A4D0-D77D90A78914}" type="presOf" srcId="{CFCE1214-F9B7-45DF-9E3A-B84C8C394C7C}" destId="{37098FC8-DA80-490C-8584-B4BA00C4298E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F6EF23CF-405B-46C2-9E21-DEFFBC5BE9C3}" type="presOf" srcId="{180DC6C2-BF81-4CD9-8301-7421D0446C26}" destId="{6453F1E3-4866-43DF-9451-C9818F57C999}" srcOrd="1" destOrd="0" presId="urn:microsoft.com/office/officeart/2005/8/layout/process3"/>
    <dgm:cxn modelId="{ECB502BC-C4CA-4AF5-84F5-3C45E7287D9A}" type="presOf" srcId="{E84CC8A3-898B-4602-93E1-9C241AA02335}" destId="{8B244423-6177-409E-A055-27B77BA03BA7}" srcOrd="1" destOrd="0" presId="urn:microsoft.com/office/officeart/2005/8/layout/process3"/>
    <dgm:cxn modelId="{0225D972-FAD1-49F6-ADEE-7692E120F4BB}" type="presOf" srcId="{180DC6C2-BF81-4CD9-8301-7421D0446C26}" destId="{D850791D-A8B5-4B2F-836D-470865ED6C99}" srcOrd="0" destOrd="0" presId="urn:microsoft.com/office/officeart/2005/8/layout/process3"/>
    <dgm:cxn modelId="{9A8DC025-8073-424C-B567-90D318F04A44}" type="presOf" srcId="{E84CC8A3-898B-4602-93E1-9C241AA02335}" destId="{780F94B2-0B9B-4587-A62A-4B214FDD42C5}" srcOrd="0" destOrd="0" presId="urn:microsoft.com/office/officeart/2005/8/layout/process3"/>
    <dgm:cxn modelId="{357D9CD3-5258-4FEC-B0AE-73847490752D}" type="presOf" srcId="{ECBE8840-6FEA-4CCE-8039-A6F6322D81CE}" destId="{3239BA27-E704-43DE-8DEE-77F42BADD029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6AE10167-D1CE-483F-A344-E071C2DC11BA}" type="presOf" srcId="{FC3C25CF-C3AD-45B3-8ED6-3A8BDBC50F1D}" destId="{DE089A33-C4CF-436B-868C-DBC56E81CCA4}" srcOrd="0" destOrd="0" presId="urn:microsoft.com/office/officeart/2005/8/layout/process3"/>
    <dgm:cxn modelId="{F60949D5-A889-459C-86B4-B373F702F0BF}" type="presOf" srcId="{F2A60169-509F-4A25-B0C7-FACBA47F3AE7}" destId="{ED9C1277-E784-4504-A987-2EC29B2FD88B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76CA4130-AE3C-4418-A6CC-AD6A7D51A748}" type="presParOf" srcId="{DE089A33-C4CF-436B-868C-DBC56E81CCA4}" destId="{568B3058-AD67-4897-B49E-ED8993113A37}" srcOrd="0" destOrd="0" presId="urn:microsoft.com/office/officeart/2005/8/layout/process3"/>
    <dgm:cxn modelId="{F3353BF8-ED38-405A-B459-6BE8773DEBEF}" type="presParOf" srcId="{568B3058-AD67-4897-B49E-ED8993113A37}" destId="{3239BA27-E704-43DE-8DEE-77F42BADD029}" srcOrd="0" destOrd="0" presId="urn:microsoft.com/office/officeart/2005/8/layout/process3"/>
    <dgm:cxn modelId="{75253DEA-24FB-49E6-A403-707BCAB7FAAA}" type="presParOf" srcId="{568B3058-AD67-4897-B49E-ED8993113A37}" destId="{091E2058-02AF-4088-9B65-BEF8758FB006}" srcOrd="1" destOrd="0" presId="urn:microsoft.com/office/officeart/2005/8/layout/process3"/>
    <dgm:cxn modelId="{4AA0CFA0-7BD9-4BF6-90F3-B4DC4C3A209F}" type="presParOf" srcId="{568B3058-AD67-4897-B49E-ED8993113A37}" destId="{37098FC8-DA80-490C-8584-B4BA00C4298E}" srcOrd="2" destOrd="0" presId="urn:microsoft.com/office/officeart/2005/8/layout/process3"/>
    <dgm:cxn modelId="{349B7BE2-6D58-4853-BDB9-70FECA3CFDF8}" type="presParOf" srcId="{DE089A33-C4CF-436B-868C-DBC56E81CCA4}" destId="{E52CA826-C8AC-4E80-B5CF-C380F07E4E79}" srcOrd="1" destOrd="0" presId="urn:microsoft.com/office/officeart/2005/8/layout/process3"/>
    <dgm:cxn modelId="{9E836BC8-DDE3-42D3-BA18-8C9C0AA65C0B}" type="presParOf" srcId="{E52CA826-C8AC-4E80-B5CF-C380F07E4E79}" destId="{80BA55CA-056B-4BCF-B8AA-767682BBC287}" srcOrd="0" destOrd="0" presId="urn:microsoft.com/office/officeart/2005/8/layout/process3"/>
    <dgm:cxn modelId="{201AC85A-040D-4528-B4A4-E6F46621C95B}" type="presParOf" srcId="{DE089A33-C4CF-436B-868C-DBC56E81CCA4}" destId="{D512B6C3-675D-4355-9E47-14BDB7271FD3}" srcOrd="2" destOrd="0" presId="urn:microsoft.com/office/officeart/2005/8/layout/process3"/>
    <dgm:cxn modelId="{03C20941-19BD-4E6A-A6D9-381DE85E60AA}" type="presParOf" srcId="{D512B6C3-675D-4355-9E47-14BDB7271FD3}" destId="{D850791D-A8B5-4B2F-836D-470865ED6C99}" srcOrd="0" destOrd="0" presId="urn:microsoft.com/office/officeart/2005/8/layout/process3"/>
    <dgm:cxn modelId="{2E4140EB-0205-4868-A1AC-655AA00681CC}" type="presParOf" srcId="{D512B6C3-675D-4355-9E47-14BDB7271FD3}" destId="{6453F1E3-4866-43DF-9451-C9818F57C999}" srcOrd="1" destOrd="0" presId="urn:microsoft.com/office/officeart/2005/8/layout/process3"/>
    <dgm:cxn modelId="{DC9A8121-F95A-4B3B-A705-86D9FFE87F5D}" type="presParOf" srcId="{D512B6C3-675D-4355-9E47-14BDB7271FD3}" destId="{705997ED-CA94-40FC-BD2C-4B7E4C812304}" srcOrd="2" destOrd="0" presId="urn:microsoft.com/office/officeart/2005/8/layout/process3"/>
    <dgm:cxn modelId="{CA4BCCE4-ADB3-4F0A-BB80-383320B74633}" type="presParOf" srcId="{DE089A33-C4CF-436B-868C-DBC56E81CCA4}" destId="{780F94B2-0B9B-4587-A62A-4B214FDD42C5}" srcOrd="3" destOrd="0" presId="urn:microsoft.com/office/officeart/2005/8/layout/process3"/>
    <dgm:cxn modelId="{4F33F7B7-1BDB-4054-855C-F75EFE2AF8D5}" type="presParOf" srcId="{780F94B2-0B9B-4587-A62A-4B214FDD42C5}" destId="{8B244423-6177-409E-A055-27B77BA03BA7}" srcOrd="0" destOrd="0" presId="urn:microsoft.com/office/officeart/2005/8/layout/process3"/>
    <dgm:cxn modelId="{074FE66F-9AA6-435B-8428-3D1E7055B04F}" type="presParOf" srcId="{DE089A33-C4CF-436B-868C-DBC56E81CCA4}" destId="{07D123CD-5EF3-4A78-982F-27B0C38F46F9}" srcOrd="4" destOrd="0" presId="urn:microsoft.com/office/officeart/2005/8/layout/process3"/>
    <dgm:cxn modelId="{0C9E7C3E-A19A-4550-8D52-A0AB78C563DA}" type="presParOf" srcId="{07D123CD-5EF3-4A78-982F-27B0C38F46F9}" destId="{ED9C1277-E784-4504-A987-2EC29B2FD88B}" srcOrd="0" destOrd="0" presId="urn:microsoft.com/office/officeart/2005/8/layout/process3"/>
    <dgm:cxn modelId="{50F7EFFA-9D4A-4D4B-B01C-41B929AD0FFE}" type="presParOf" srcId="{07D123CD-5EF3-4A78-982F-27B0C38F46F9}" destId="{0D1195A0-6A99-4107-A8F6-D85912CC4EBC}" srcOrd="1" destOrd="0" presId="urn:microsoft.com/office/officeart/2005/8/layout/process3"/>
    <dgm:cxn modelId="{4A7BF2FB-D821-4CB8-9CE6-22EE283CC6C0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433 650,2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430 188,2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420 942,3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336" custLinFactNeighborY="-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LinFactNeighborX="35028" custLinFactNeighborY="1653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LinFactNeighborX="-16612" custLinFactNeighborY="-605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A4F0E-4B31-4726-953B-58035F3B129C}" type="presOf" srcId="{BC8F80B7-3392-4555-87BC-CACDA64975B9}" destId="{E52CA826-C8AC-4E80-B5CF-C380F07E4E79}" srcOrd="0" destOrd="0" presId="urn:microsoft.com/office/officeart/2005/8/layout/process3"/>
    <dgm:cxn modelId="{EFB71F4E-7643-420D-8A72-28EC93389FFE}" type="presOf" srcId="{BC8F80B7-3392-4555-87BC-CACDA64975B9}" destId="{80BA55CA-056B-4BCF-B8AA-767682BBC28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FC002361-7BE6-4B76-B964-34F5CF99D43F}" type="presOf" srcId="{ECBE8840-6FEA-4CCE-8039-A6F6322D81CE}" destId="{3239BA27-E704-43DE-8DEE-77F42BADD029}" srcOrd="0" destOrd="0" presId="urn:microsoft.com/office/officeart/2005/8/layout/process3"/>
    <dgm:cxn modelId="{37D2BB2F-37D0-4319-83ED-F2498BAD4ACD}" type="presOf" srcId="{E84CC8A3-898B-4602-93E1-9C241AA02335}" destId="{780F94B2-0B9B-4587-A62A-4B214FDD42C5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55E9CC0D-30DC-4AFE-8ABE-19683B71DBB7}" type="presOf" srcId="{CFCE1214-F9B7-45DF-9E3A-B84C8C394C7C}" destId="{37098FC8-DA80-490C-8584-B4BA00C4298E}" srcOrd="0" destOrd="0" presId="urn:microsoft.com/office/officeart/2005/8/layout/process3"/>
    <dgm:cxn modelId="{1874C984-4DE0-4639-AB02-76F0436727C1}" type="presOf" srcId="{180DC6C2-BF81-4CD9-8301-7421D0446C26}" destId="{D850791D-A8B5-4B2F-836D-470865ED6C99}" srcOrd="0" destOrd="0" presId="urn:microsoft.com/office/officeart/2005/8/layout/process3"/>
    <dgm:cxn modelId="{3937D7C2-2447-4D59-857D-9A4FADACD3A0}" type="presOf" srcId="{52B576D8-245D-436B-A80C-899E77B4B69E}" destId="{705997ED-CA94-40FC-BD2C-4B7E4C812304}" srcOrd="0" destOrd="0" presId="urn:microsoft.com/office/officeart/2005/8/layout/process3"/>
    <dgm:cxn modelId="{71652906-0222-4168-AE9F-F9B328D39715}" type="presOf" srcId="{E84CC8A3-898B-4602-93E1-9C241AA02335}" destId="{8B244423-6177-409E-A055-27B77BA03BA7}" srcOrd="1" destOrd="0" presId="urn:microsoft.com/office/officeart/2005/8/layout/process3"/>
    <dgm:cxn modelId="{A9BAC33B-0967-4444-A173-1719B8EF4477}" type="presOf" srcId="{B0E9F480-AABF-4683-962F-DADD559D16B0}" destId="{292A6501-1DC9-4CC7-B5BC-B6ED0836D250}" srcOrd="0" destOrd="0" presId="urn:microsoft.com/office/officeart/2005/8/layout/process3"/>
    <dgm:cxn modelId="{EE9DD73A-C37C-422C-8176-D71DCBDC7660}" type="presOf" srcId="{FC3C25CF-C3AD-45B3-8ED6-3A8BDBC50F1D}" destId="{DE089A33-C4CF-436B-868C-DBC56E81CCA4}" srcOrd="0" destOrd="0" presId="urn:microsoft.com/office/officeart/2005/8/layout/process3"/>
    <dgm:cxn modelId="{F107AFF2-F6AC-4ADA-B291-41779A5934A4}" type="presOf" srcId="{F2A60169-509F-4A25-B0C7-FACBA47F3AE7}" destId="{ED9C1277-E784-4504-A987-2EC29B2FD88B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4AACA11-B388-47AB-9B87-49E94D559A5D}" type="presOf" srcId="{ECBE8840-6FEA-4CCE-8039-A6F6322D81CE}" destId="{091E2058-02AF-4088-9B65-BEF8758FB006}" srcOrd="1" destOrd="0" presId="urn:microsoft.com/office/officeart/2005/8/layout/process3"/>
    <dgm:cxn modelId="{93C40B9B-3052-4A66-BD5E-E47F786282C2}" type="presOf" srcId="{180DC6C2-BF81-4CD9-8301-7421D0446C26}" destId="{6453F1E3-4866-43DF-9451-C9818F57C999}" srcOrd="1" destOrd="0" presId="urn:microsoft.com/office/officeart/2005/8/layout/process3"/>
    <dgm:cxn modelId="{5ABC7213-EB73-4201-BAD9-7D8CEAC1CCC2}" type="presOf" srcId="{F2A60169-509F-4A25-B0C7-FACBA47F3AE7}" destId="{0D1195A0-6A99-4107-A8F6-D85912CC4EBC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46911C0-6836-4858-BB0C-B57D2C8E6685}" type="presParOf" srcId="{DE089A33-C4CF-436B-868C-DBC56E81CCA4}" destId="{568B3058-AD67-4897-B49E-ED8993113A37}" srcOrd="0" destOrd="0" presId="urn:microsoft.com/office/officeart/2005/8/layout/process3"/>
    <dgm:cxn modelId="{B604C6E6-8700-4F30-AF8A-A126ACD078F2}" type="presParOf" srcId="{568B3058-AD67-4897-B49E-ED8993113A37}" destId="{3239BA27-E704-43DE-8DEE-77F42BADD029}" srcOrd="0" destOrd="0" presId="urn:microsoft.com/office/officeart/2005/8/layout/process3"/>
    <dgm:cxn modelId="{20AA559F-050C-4E12-AE65-10AF227C6C39}" type="presParOf" srcId="{568B3058-AD67-4897-B49E-ED8993113A37}" destId="{091E2058-02AF-4088-9B65-BEF8758FB006}" srcOrd="1" destOrd="0" presId="urn:microsoft.com/office/officeart/2005/8/layout/process3"/>
    <dgm:cxn modelId="{66AA88B1-9CCD-45C3-8B6C-1935F5016062}" type="presParOf" srcId="{568B3058-AD67-4897-B49E-ED8993113A37}" destId="{37098FC8-DA80-490C-8584-B4BA00C4298E}" srcOrd="2" destOrd="0" presId="urn:microsoft.com/office/officeart/2005/8/layout/process3"/>
    <dgm:cxn modelId="{BB8DCFA1-DA3C-4FF4-8F50-DCC04F68AE47}" type="presParOf" srcId="{DE089A33-C4CF-436B-868C-DBC56E81CCA4}" destId="{E52CA826-C8AC-4E80-B5CF-C380F07E4E79}" srcOrd="1" destOrd="0" presId="urn:microsoft.com/office/officeart/2005/8/layout/process3"/>
    <dgm:cxn modelId="{3EACF652-EF34-4DA8-9C77-8DC59DB1D7B5}" type="presParOf" srcId="{E52CA826-C8AC-4E80-B5CF-C380F07E4E79}" destId="{80BA55CA-056B-4BCF-B8AA-767682BBC287}" srcOrd="0" destOrd="0" presId="urn:microsoft.com/office/officeart/2005/8/layout/process3"/>
    <dgm:cxn modelId="{FD86D0FA-2E1F-4BF9-B304-38A0FB4D7829}" type="presParOf" srcId="{DE089A33-C4CF-436B-868C-DBC56E81CCA4}" destId="{D512B6C3-675D-4355-9E47-14BDB7271FD3}" srcOrd="2" destOrd="0" presId="urn:microsoft.com/office/officeart/2005/8/layout/process3"/>
    <dgm:cxn modelId="{96823BFB-BD05-4A6F-8C85-8C6291B44060}" type="presParOf" srcId="{D512B6C3-675D-4355-9E47-14BDB7271FD3}" destId="{D850791D-A8B5-4B2F-836D-470865ED6C99}" srcOrd="0" destOrd="0" presId="urn:microsoft.com/office/officeart/2005/8/layout/process3"/>
    <dgm:cxn modelId="{3BF93A51-5E35-46CB-8795-429205576BB7}" type="presParOf" srcId="{D512B6C3-675D-4355-9E47-14BDB7271FD3}" destId="{6453F1E3-4866-43DF-9451-C9818F57C999}" srcOrd="1" destOrd="0" presId="urn:microsoft.com/office/officeart/2005/8/layout/process3"/>
    <dgm:cxn modelId="{18D537ED-54DD-432F-8750-092975052D87}" type="presParOf" srcId="{D512B6C3-675D-4355-9E47-14BDB7271FD3}" destId="{705997ED-CA94-40FC-BD2C-4B7E4C812304}" srcOrd="2" destOrd="0" presId="urn:microsoft.com/office/officeart/2005/8/layout/process3"/>
    <dgm:cxn modelId="{C6A689BB-E8AC-4EEC-9DBD-009B4E0F7C59}" type="presParOf" srcId="{DE089A33-C4CF-436B-868C-DBC56E81CCA4}" destId="{780F94B2-0B9B-4587-A62A-4B214FDD42C5}" srcOrd="3" destOrd="0" presId="urn:microsoft.com/office/officeart/2005/8/layout/process3"/>
    <dgm:cxn modelId="{59ECB6ED-A648-44F1-9F71-CD500F34A986}" type="presParOf" srcId="{780F94B2-0B9B-4587-A62A-4B214FDD42C5}" destId="{8B244423-6177-409E-A055-27B77BA03BA7}" srcOrd="0" destOrd="0" presId="urn:microsoft.com/office/officeart/2005/8/layout/process3"/>
    <dgm:cxn modelId="{4C06C134-F635-4AE1-9022-9624232F4459}" type="presParOf" srcId="{DE089A33-C4CF-436B-868C-DBC56E81CCA4}" destId="{07D123CD-5EF3-4A78-982F-27B0C38F46F9}" srcOrd="4" destOrd="0" presId="urn:microsoft.com/office/officeart/2005/8/layout/process3"/>
    <dgm:cxn modelId="{519D044D-5527-423B-9C5F-68E25F1603AE}" type="presParOf" srcId="{07D123CD-5EF3-4A78-982F-27B0C38F46F9}" destId="{ED9C1277-E784-4504-A987-2EC29B2FD88B}" srcOrd="0" destOrd="0" presId="urn:microsoft.com/office/officeart/2005/8/layout/process3"/>
    <dgm:cxn modelId="{71EF77A3-DC53-4C19-9AC2-A80FE28F0267}" type="presParOf" srcId="{07D123CD-5EF3-4A78-982F-27B0C38F46F9}" destId="{0D1195A0-6A99-4107-A8F6-D85912CC4EBC}" srcOrd="1" destOrd="0" presId="urn:microsoft.com/office/officeart/2005/8/layout/process3"/>
    <dgm:cxn modelId="{A3370447-49B7-44AE-98DA-943DF8211A6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53 647,8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59 273,6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62 253,3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336" custLinFactNeighborY="-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LinFactNeighborX="35028" custLinFactNeighborY="1653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LinFactNeighborX="-16612" custLinFactNeighborY="-605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6B738-6895-4A7D-B11C-72DEB356B3CE}" type="presOf" srcId="{ECBE8840-6FEA-4CCE-8039-A6F6322D81CE}" destId="{091E2058-02AF-4088-9B65-BEF8758FB006}" srcOrd="1" destOrd="0" presId="urn:microsoft.com/office/officeart/2005/8/layout/process3"/>
    <dgm:cxn modelId="{D6384E7B-D8C1-4ED8-B08B-3E5D589927C7}" type="presOf" srcId="{F2A60169-509F-4A25-B0C7-FACBA47F3AE7}" destId="{0D1195A0-6A99-4107-A8F6-D85912CC4EBC}" srcOrd="1" destOrd="0" presId="urn:microsoft.com/office/officeart/2005/8/layout/process3"/>
    <dgm:cxn modelId="{9F16D5B8-7E88-4A05-99BD-70738E4AE5A3}" type="presOf" srcId="{52B576D8-245D-436B-A80C-899E77B4B69E}" destId="{705997ED-CA94-40FC-BD2C-4B7E4C812304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3C86159D-DDF0-4236-82B8-F5AAC27F89B0}" type="presOf" srcId="{BC8F80B7-3392-4555-87BC-CACDA64975B9}" destId="{80BA55CA-056B-4BCF-B8AA-767682BBC287}" srcOrd="1" destOrd="0" presId="urn:microsoft.com/office/officeart/2005/8/layout/process3"/>
    <dgm:cxn modelId="{CABED97D-AC36-4725-9114-02976F0BC30E}" type="presOf" srcId="{FC3C25CF-C3AD-45B3-8ED6-3A8BDBC50F1D}" destId="{DE089A33-C4CF-436B-868C-DBC56E81CCA4}" srcOrd="0" destOrd="0" presId="urn:microsoft.com/office/officeart/2005/8/layout/process3"/>
    <dgm:cxn modelId="{C42867A8-50E6-439F-BA4B-9550375921C0}" type="presOf" srcId="{ECBE8840-6FEA-4CCE-8039-A6F6322D81CE}" destId="{3239BA27-E704-43DE-8DEE-77F42BADD029}" srcOrd="0" destOrd="0" presId="urn:microsoft.com/office/officeart/2005/8/layout/process3"/>
    <dgm:cxn modelId="{04668DBB-0AAA-4457-89B8-F4E60E55E182}" type="presOf" srcId="{180DC6C2-BF81-4CD9-8301-7421D0446C26}" destId="{D850791D-A8B5-4B2F-836D-470865ED6C99}" srcOrd="0" destOrd="0" presId="urn:microsoft.com/office/officeart/2005/8/layout/process3"/>
    <dgm:cxn modelId="{1BFCAD50-A92E-4BA9-9BF4-DB278D5A24D3}" type="presOf" srcId="{E84CC8A3-898B-4602-93E1-9C241AA02335}" destId="{780F94B2-0B9B-4587-A62A-4B214FDD42C5}" srcOrd="0" destOrd="0" presId="urn:microsoft.com/office/officeart/2005/8/layout/process3"/>
    <dgm:cxn modelId="{CBDE2E63-8B2C-48FA-B05D-1D45C974D3D4}" type="presOf" srcId="{BC8F80B7-3392-4555-87BC-CACDA64975B9}" destId="{E52CA826-C8AC-4E80-B5CF-C380F07E4E79}" srcOrd="0" destOrd="0" presId="urn:microsoft.com/office/officeart/2005/8/layout/process3"/>
    <dgm:cxn modelId="{285C4873-5E4C-4473-9525-BDB1B25355B3}" type="presOf" srcId="{180DC6C2-BF81-4CD9-8301-7421D0446C26}" destId="{6453F1E3-4866-43DF-9451-C9818F57C999}" srcOrd="1" destOrd="0" presId="urn:microsoft.com/office/officeart/2005/8/layout/process3"/>
    <dgm:cxn modelId="{E4E0EEA4-F1A7-4BBE-8516-25A674B505BE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34187812-F713-44E6-873A-91D6CE7EFAA8}" type="presOf" srcId="{E84CC8A3-898B-4602-93E1-9C241AA02335}" destId="{8B244423-6177-409E-A055-27B77BA03BA7}" srcOrd="1" destOrd="0" presId="urn:microsoft.com/office/officeart/2005/8/layout/process3"/>
    <dgm:cxn modelId="{65B85693-7638-4F71-B23E-48C660E01108}" type="presOf" srcId="{CFCE1214-F9B7-45DF-9E3A-B84C8C394C7C}" destId="{37098FC8-DA80-490C-8584-B4BA00C4298E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3CEA30F9-E4C3-40BB-AB11-5FA93F7038F8}" type="presOf" srcId="{B0E9F480-AABF-4683-962F-DADD559D16B0}" destId="{292A6501-1DC9-4CC7-B5BC-B6ED0836D250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8B55FC1E-E15B-4B9D-8BF7-D2B86FDF5124}" type="presParOf" srcId="{DE089A33-C4CF-436B-868C-DBC56E81CCA4}" destId="{568B3058-AD67-4897-B49E-ED8993113A37}" srcOrd="0" destOrd="0" presId="urn:microsoft.com/office/officeart/2005/8/layout/process3"/>
    <dgm:cxn modelId="{2954F9CF-B120-41AA-A39C-7F5D78C9AC86}" type="presParOf" srcId="{568B3058-AD67-4897-B49E-ED8993113A37}" destId="{3239BA27-E704-43DE-8DEE-77F42BADD029}" srcOrd="0" destOrd="0" presId="urn:microsoft.com/office/officeart/2005/8/layout/process3"/>
    <dgm:cxn modelId="{01143492-E930-40DA-BCDA-B6110CCADE63}" type="presParOf" srcId="{568B3058-AD67-4897-B49E-ED8993113A37}" destId="{091E2058-02AF-4088-9B65-BEF8758FB006}" srcOrd="1" destOrd="0" presId="urn:microsoft.com/office/officeart/2005/8/layout/process3"/>
    <dgm:cxn modelId="{CBEF0920-1B2F-401E-BF6A-E0C9579E18FB}" type="presParOf" srcId="{568B3058-AD67-4897-B49E-ED8993113A37}" destId="{37098FC8-DA80-490C-8584-B4BA00C4298E}" srcOrd="2" destOrd="0" presId="urn:microsoft.com/office/officeart/2005/8/layout/process3"/>
    <dgm:cxn modelId="{8C889203-748F-4B74-97ED-AF53DE6352FC}" type="presParOf" srcId="{DE089A33-C4CF-436B-868C-DBC56E81CCA4}" destId="{E52CA826-C8AC-4E80-B5CF-C380F07E4E79}" srcOrd="1" destOrd="0" presId="urn:microsoft.com/office/officeart/2005/8/layout/process3"/>
    <dgm:cxn modelId="{EACAB20F-178C-41DE-B627-A9A477FCBF92}" type="presParOf" srcId="{E52CA826-C8AC-4E80-B5CF-C380F07E4E79}" destId="{80BA55CA-056B-4BCF-B8AA-767682BBC287}" srcOrd="0" destOrd="0" presId="urn:microsoft.com/office/officeart/2005/8/layout/process3"/>
    <dgm:cxn modelId="{BD80A4B5-ABB4-4B8D-84D3-1AAEE0B459B2}" type="presParOf" srcId="{DE089A33-C4CF-436B-868C-DBC56E81CCA4}" destId="{D512B6C3-675D-4355-9E47-14BDB7271FD3}" srcOrd="2" destOrd="0" presId="urn:microsoft.com/office/officeart/2005/8/layout/process3"/>
    <dgm:cxn modelId="{A7E34639-0933-4FB9-ABA6-3F9F57626FCF}" type="presParOf" srcId="{D512B6C3-675D-4355-9E47-14BDB7271FD3}" destId="{D850791D-A8B5-4B2F-836D-470865ED6C99}" srcOrd="0" destOrd="0" presId="urn:microsoft.com/office/officeart/2005/8/layout/process3"/>
    <dgm:cxn modelId="{723C80C2-A688-4C9A-8401-AB8515DCAB66}" type="presParOf" srcId="{D512B6C3-675D-4355-9E47-14BDB7271FD3}" destId="{6453F1E3-4866-43DF-9451-C9818F57C999}" srcOrd="1" destOrd="0" presId="urn:microsoft.com/office/officeart/2005/8/layout/process3"/>
    <dgm:cxn modelId="{6810EC93-9431-4A8C-928B-13137B4FA409}" type="presParOf" srcId="{D512B6C3-675D-4355-9E47-14BDB7271FD3}" destId="{705997ED-CA94-40FC-BD2C-4B7E4C812304}" srcOrd="2" destOrd="0" presId="urn:microsoft.com/office/officeart/2005/8/layout/process3"/>
    <dgm:cxn modelId="{D9F1450B-A33A-4607-ADFE-4CB4FBEBE5CA}" type="presParOf" srcId="{DE089A33-C4CF-436B-868C-DBC56E81CCA4}" destId="{780F94B2-0B9B-4587-A62A-4B214FDD42C5}" srcOrd="3" destOrd="0" presId="urn:microsoft.com/office/officeart/2005/8/layout/process3"/>
    <dgm:cxn modelId="{28D9F686-82D4-403C-97D1-552CDD860581}" type="presParOf" srcId="{780F94B2-0B9B-4587-A62A-4B214FDD42C5}" destId="{8B244423-6177-409E-A055-27B77BA03BA7}" srcOrd="0" destOrd="0" presId="urn:microsoft.com/office/officeart/2005/8/layout/process3"/>
    <dgm:cxn modelId="{41CB10F1-8729-4189-9282-6432A15A1F52}" type="presParOf" srcId="{DE089A33-C4CF-436B-868C-DBC56E81CCA4}" destId="{07D123CD-5EF3-4A78-982F-27B0C38F46F9}" srcOrd="4" destOrd="0" presId="urn:microsoft.com/office/officeart/2005/8/layout/process3"/>
    <dgm:cxn modelId="{6AE45234-9128-474A-AA37-3E785454FA3D}" type="presParOf" srcId="{07D123CD-5EF3-4A78-982F-27B0C38F46F9}" destId="{ED9C1277-E784-4504-A987-2EC29B2FD88B}" srcOrd="0" destOrd="0" presId="urn:microsoft.com/office/officeart/2005/8/layout/process3"/>
    <dgm:cxn modelId="{26C445A8-1204-4A65-B43A-A1D832CD5DEB}" type="presParOf" srcId="{07D123CD-5EF3-4A78-982F-27B0C38F46F9}" destId="{0D1195A0-6A99-4107-A8F6-D85912CC4EBC}" srcOrd="1" destOrd="0" presId="urn:microsoft.com/office/officeart/2005/8/layout/process3"/>
    <dgm:cxn modelId="{9F1848AA-58DC-4B87-9CD8-D744B174A2D9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19E4F-EC0B-4FF9-974F-CC116257A244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F8B92-45C9-4390-A5F0-25F88C247DE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1.Реализация портфелей проектов через систему МП города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1964E-66EE-42D7-8436-C4DB80B7B970}" type="parTrans" cxnId="{8AE8CACC-71D5-4869-AE4F-D299DFA92D5A}">
      <dgm:prSet/>
      <dgm:spPr/>
      <dgm:t>
        <a:bodyPr/>
        <a:lstStyle/>
        <a:p>
          <a:endParaRPr lang="ru-RU"/>
        </a:p>
      </dgm:t>
    </dgm:pt>
    <dgm:pt modelId="{0EC9504B-A5F7-400A-B843-7F12BB53DDED}" type="sibTrans" cxnId="{8AE8CACC-71D5-4869-AE4F-D299DFA92D5A}">
      <dgm:prSet/>
      <dgm:spPr>
        <a:solidFill>
          <a:srgbClr val="0066FF"/>
        </a:solidFill>
      </dgm:spPr>
      <dgm:t>
        <a:bodyPr/>
        <a:lstStyle/>
        <a:p>
          <a:endParaRPr lang="ru-RU"/>
        </a:p>
      </dgm:t>
    </dgm:pt>
    <dgm:pt modelId="{5D74912C-0C61-4275-B24F-5995C8477C1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2.Совершенствование управления муниципальным имуществом и сетью учреждений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E9AD-159C-40A0-AD7D-99FA59FACA2F}" type="parTrans" cxnId="{9D29649C-E8AE-496E-B750-CB6548F4F570}">
      <dgm:prSet/>
      <dgm:spPr/>
      <dgm:t>
        <a:bodyPr/>
        <a:lstStyle/>
        <a:p>
          <a:endParaRPr lang="ru-RU"/>
        </a:p>
      </dgm:t>
    </dgm:pt>
    <dgm:pt modelId="{9D82DA77-433B-4F9E-8C1F-44BC6DF7DBD0}" type="sibTrans" cxnId="{9D29649C-E8AE-496E-B750-CB6548F4F570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9EC1A932-456A-41C1-B4C3-009C2F27FED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3.Развитие конкурентной модели оказания </a:t>
          </a:r>
          <a:r>
            <a:rPr lang="ru-RU" sz="13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мун.услуг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9536F-A97D-42C2-8748-3401256C34C9}" type="parTrans" cxnId="{F5DD4821-5D20-4D1B-985B-B063FBC3FD7E}">
      <dgm:prSet/>
      <dgm:spPr/>
      <dgm:t>
        <a:bodyPr/>
        <a:lstStyle/>
        <a:p>
          <a:endParaRPr lang="ru-RU"/>
        </a:p>
      </dgm:t>
    </dgm:pt>
    <dgm:pt modelId="{92609CE2-AFDF-4BD5-9747-541384CDD5CD}" type="sibTrans" cxnId="{F5DD4821-5D20-4D1B-985B-B063FBC3FD7E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94C709C0-9E21-4B88-AD55-FEDFD2EC824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4.Инвентаризация расходных полномочий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BC980B-C4BA-4157-94C4-D04A279577E3}" type="parTrans" cxnId="{C1649456-2C33-429F-8E4E-B51277B5DE6E}">
      <dgm:prSet/>
      <dgm:spPr/>
      <dgm:t>
        <a:bodyPr/>
        <a:lstStyle/>
        <a:p>
          <a:endParaRPr lang="ru-RU"/>
        </a:p>
      </dgm:t>
    </dgm:pt>
    <dgm:pt modelId="{9C03678D-AE6F-473B-8772-191A2AC4CFD4}" type="sibTrans" cxnId="{C1649456-2C33-429F-8E4E-B51277B5DE6E}">
      <dgm:prSet/>
      <dgm:spPr>
        <a:solidFill>
          <a:srgbClr val="0066FF"/>
        </a:solidFill>
      </dgm:spPr>
      <dgm:t>
        <a:bodyPr/>
        <a:lstStyle/>
        <a:p>
          <a:endParaRPr lang="ru-RU"/>
        </a:p>
      </dgm:t>
    </dgm:pt>
    <dgm:pt modelId="{855ED38A-FB68-4B7A-9897-8039F7483F7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5.Совершенствование технологий и процедур планирования, </a:t>
          </a:r>
        </a:p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исполнения расходов бюджета города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4175D-53B6-4434-8148-2A0FE4FC12F1}" type="parTrans" cxnId="{C85C750D-D817-47F6-B339-A853A85A213E}">
      <dgm:prSet/>
      <dgm:spPr/>
      <dgm:t>
        <a:bodyPr/>
        <a:lstStyle/>
        <a:p>
          <a:endParaRPr lang="ru-RU"/>
        </a:p>
      </dgm:t>
    </dgm:pt>
    <dgm:pt modelId="{057B6696-F764-4A02-804B-D7FF539DE7C4}" type="sibTrans" cxnId="{C85C750D-D817-47F6-B339-A853A85A213E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28553161-7ABF-41D5-B662-C70A668C4DE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6.Совершенствование механизмов мониторинга и контроля реализации муниципальных программ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97C10-A98E-4FAB-86CE-B15F85F115AF}" type="parTrans" cxnId="{E9B46D9F-0E6B-46C8-AAF9-DC56EDF5C0C6}">
      <dgm:prSet/>
      <dgm:spPr/>
      <dgm:t>
        <a:bodyPr/>
        <a:lstStyle/>
        <a:p>
          <a:endParaRPr lang="ru-RU"/>
        </a:p>
      </dgm:t>
    </dgm:pt>
    <dgm:pt modelId="{2F1A66F9-AE78-41D6-AA87-DF1CF28D6B12}" type="sibTrans" cxnId="{E9B46D9F-0E6B-46C8-AAF9-DC56EDF5C0C6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F7677E06-1D99-44AD-A8C0-6FA825837E3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7.Обеспечение открытости бюджетного процесса и вовлечение граждан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6C553-DB9F-4EDD-9D5C-348B369AA2FA}" type="parTrans" cxnId="{694ADCF5-77A5-49CD-BD8C-53D8EB9C0657}">
      <dgm:prSet/>
      <dgm:spPr/>
      <dgm:t>
        <a:bodyPr/>
        <a:lstStyle/>
        <a:p>
          <a:endParaRPr lang="ru-RU"/>
        </a:p>
      </dgm:t>
    </dgm:pt>
    <dgm:pt modelId="{B1B71B4F-9011-4F29-BF9D-4CE3FEB37333}" type="sibTrans" cxnId="{694ADCF5-77A5-49CD-BD8C-53D8EB9C0657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D7E2B8F8-F32F-43A6-9D17-1DB999ABC00F}" type="pres">
      <dgm:prSet presAssocID="{CB519E4F-EC0B-4FF9-974F-CC116257A24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3E68DA-D5E1-4591-A0EF-DC1C4418DDF2}" type="pres">
      <dgm:prSet presAssocID="{CE6F8B92-45C9-4390-A5F0-25F88C247DE4}" presName="firstNode" presStyleLbl="node1" presStyleIdx="0" presStyleCnt="7" custScaleX="164131" custScaleY="140587" custLinFactNeighborX="-5276" custLinFactNeighborY="-3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6A457-DE8B-47AE-A4BD-617C8CF3F6FF}" type="pres">
      <dgm:prSet presAssocID="{0EC9504B-A5F7-400A-B843-7F12BB53DDED}" presName="sibTrans" presStyleLbl="sibTrans2D1" presStyleIdx="0" presStyleCnt="6" custScaleX="200746"/>
      <dgm:spPr/>
      <dgm:t>
        <a:bodyPr/>
        <a:lstStyle/>
        <a:p>
          <a:endParaRPr lang="ru-RU"/>
        </a:p>
      </dgm:t>
    </dgm:pt>
    <dgm:pt modelId="{FE6A8D56-D0BC-4F8C-8917-F0EFA046D9B6}" type="pres">
      <dgm:prSet presAssocID="{5D74912C-0C61-4275-B24F-5995C8477C10}" presName="middleNode" presStyleCnt="0"/>
      <dgm:spPr/>
    </dgm:pt>
    <dgm:pt modelId="{3479CD3E-F0C3-407C-BFD1-91BE4D411614}" type="pres">
      <dgm:prSet presAssocID="{5D74912C-0C61-4275-B24F-5995C8477C10}" presName="padding" presStyleLbl="node1" presStyleIdx="0" presStyleCnt="7"/>
      <dgm:spPr/>
    </dgm:pt>
    <dgm:pt modelId="{40D9D890-6572-4035-9438-14AF9D08A194}" type="pres">
      <dgm:prSet presAssocID="{5D74912C-0C61-4275-B24F-5995C8477C10}" presName="shape" presStyleLbl="node1" presStyleIdx="1" presStyleCnt="7" custScaleX="240950" custScaleY="209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62474-D6FE-45AB-ABFA-952E59E5F955}" type="pres">
      <dgm:prSet presAssocID="{9D82DA77-433B-4F9E-8C1F-44BC6DF7DBD0}" presName="sibTrans" presStyleLbl="sibTrans2D1" presStyleIdx="1" presStyleCnt="6" custScaleX="288579"/>
      <dgm:spPr/>
      <dgm:t>
        <a:bodyPr/>
        <a:lstStyle/>
        <a:p>
          <a:endParaRPr lang="ru-RU"/>
        </a:p>
      </dgm:t>
    </dgm:pt>
    <dgm:pt modelId="{EBAF3507-956A-4308-9BC3-9A74D1A76726}" type="pres">
      <dgm:prSet presAssocID="{9EC1A932-456A-41C1-B4C3-009C2F27FED3}" presName="middleNode" presStyleCnt="0"/>
      <dgm:spPr/>
    </dgm:pt>
    <dgm:pt modelId="{7393076C-5C70-474B-AC51-8D95FE61FCFF}" type="pres">
      <dgm:prSet presAssocID="{9EC1A932-456A-41C1-B4C3-009C2F27FED3}" presName="padding" presStyleLbl="node1" presStyleIdx="1" presStyleCnt="7"/>
      <dgm:spPr/>
    </dgm:pt>
    <dgm:pt modelId="{0B285290-9B68-42CA-BA18-1118A32DA9EF}" type="pres">
      <dgm:prSet presAssocID="{9EC1A932-456A-41C1-B4C3-009C2F27FED3}" presName="shape" presStyleLbl="node1" presStyleIdx="2" presStyleCnt="7" custScaleX="180737" custScaleY="176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C0E50-5F4C-4580-B40F-2D17203CD0E8}" type="pres">
      <dgm:prSet presAssocID="{92609CE2-AFDF-4BD5-9747-541384CDD5CD}" presName="sibTrans" presStyleLbl="sibTrans2D1" presStyleIdx="2" presStyleCnt="6" custScaleX="174716"/>
      <dgm:spPr/>
      <dgm:t>
        <a:bodyPr/>
        <a:lstStyle/>
        <a:p>
          <a:endParaRPr lang="ru-RU"/>
        </a:p>
      </dgm:t>
    </dgm:pt>
    <dgm:pt modelId="{A709B032-CFE6-4B6A-9673-00F14E8C625C}" type="pres">
      <dgm:prSet presAssocID="{94C709C0-9E21-4B88-AD55-FEDFD2EC8249}" presName="middleNode" presStyleCnt="0"/>
      <dgm:spPr/>
    </dgm:pt>
    <dgm:pt modelId="{9E90132A-ABB4-41BC-8B3F-56EAD4229F29}" type="pres">
      <dgm:prSet presAssocID="{94C709C0-9E21-4B88-AD55-FEDFD2EC8249}" presName="padding" presStyleLbl="node1" presStyleIdx="2" presStyleCnt="7"/>
      <dgm:spPr/>
    </dgm:pt>
    <dgm:pt modelId="{4980A2BA-0E3F-4AB7-95CF-BCA1172C41A7}" type="pres">
      <dgm:prSet presAssocID="{94C709C0-9E21-4B88-AD55-FEDFD2EC8249}" presName="shape" presStyleLbl="node1" presStyleIdx="3" presStyleCnt="7" custScaleX="284395" custScaleY="160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47C4-9F30-4F98-ABAF-8D863129AD7B}" type="pres">
      <dgm:prSet presAssocID="{9C03678D-AE6F-473B-8772-191A2AC4CFD4}" presName="sibTrans" presStyleLbl="sibTrans2D1" presStyleIdx="3" presStyleCnt="6" custScaleX="241963"/>
      <dgm:spPr/>
      <dgm:t>
        <a:bodyPr/>
        <a:lstStyle/>
        <a:p>
          <a:endParaRPr lang="ru-RU"/>
        </a:p>
      </dgm:t>
    </dgm:pt>
    <dgm:pt modelId="{737CB981-50AC-4F99-81C6-E0AAACF4AD6A}" type="pres">
      <dgm:prSet presAssocID="{855ED38A-FB68-4B7A-9897-8039F7483F78}" presName="middleNode" presStyleCnt="0"/>
      <dgm:spPr/>
    </dgm:pt>
    <dgm:pt modelId="{6D56471A-E788-4581-A5D2-95B53C8F5082}" type="pres">
      <dgm:prSet presAssocID="{855ED38A-FB68-4B7A-9897-8039F7483F78}" presName="padding" presStyleLbl="node1" presStyleIdx="3" presStyleCnt="7"/>
      <dgm:spPr/>
    </dgm:pt>
    <dgm:pt modelId="{0CE30C9A-E8D4-45B0-BB50-7A0DDED23CA6}" type="pres">
      <dgm:prSet presAssocID="{855ED38A-FB68-4B7A-9897-8039F7483F78}" presName="shape" presStyleLbl="node1" presStyleIdx="4" presStyleCnt="7" custScaleX="293569" custScaleY="245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102C3-548C-4B39-BFF7-B8116F08A5A1}" type="pres">
      <dgm:prSet presAssocID="{057B6696-F764-4A02-804B-D7FF539DE7C4}" presName="sibTrans" presStyleLbl="sibTrans2D1" presStyleIdx="4" presStyleCnt="6" custScaleX="223843"/>
      <dgm:spPr/>
      <dgm:t>
        <a:bodyPr/>
        <a:lstStyle/>
        <a:p>
          <a:endParaRPr lang="ru-RU"/>
        </a:p>
      </dgm:t>
    </dgm:pt>
    <dgm:pt modelId="{D8636C4B-7F5D-47A2-9F46-7356A6CBE566}" type="pres">
      <dgm:prSet presAssocID="{28553161-7ABF-41D5-B662-C70A668C4DE8}" presName="middleNode" presStyleCnt="0"/>
      <dgm:spPr/>
    </dgm:pt>
    <dgm:pt modelId="{DDA1EED4-0BC7-4C9A-AF37-4B452C1C5A84}" type="pres">
      <dgm:prSet presAssocID="{28553161-7ABF-41D5-B662-C70A668C4DE8}" presName="padding" presStyleLbl="node1" presStyleIdx="4" presStyleCnt="7"/>
      <dgm:spPr/>
    </dgm:pt>
    <dgm:pt modelId="{C55B1114-E8C3-461A-9AA0-CF8BDB04A428}" type="pres">
      <dgm:prSet presAssocID="{28553161-7ABF-41D5-B662-C70A668C4DE8}" presName="shape" presStyleLbl="node1" presStyleIdx="5" presStyleCnt="7" custScaleX="288435" custScaleY="228135" custLinFactNeighborX="913" custLinFactNeighborY="20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A9C13-18B9-4D07-9385-725E3F4B245E}" type="pres">
      <dgm:prSet presAssocID="{2F1A66F9-AE78-41D6-AA87-DF1CF28D6B12}" presName="sibTrans" presStyleLbl="sibTrans2D1" presStyleIdx="5" presStyleCnt="6" custScaleX="237416"/>
      <dgm:spPr/>
      <dgm:t>
        <a:bodyPr/>
        <a:lstStyle/>
        <a:p>
          <a:endParaRPr lang="ru-RU"/>
        </a:p>
      </dgm:t>
    </dgm:pt>
    <dgm:pt modelId="{D59122C9-D6CE-4290-9AF2-5881CC39DEB8}" type="pres">
      <dgm:prSet presAssocID="{F7677E06-1D99-44AD-A8C0-6FA825837E3B}" presName="lastNode" presStyleLbl="node1" presStyleIdx="6" presStyleCnt="7" custScaleX="172460" custScaleY="121147" custLinFactNeighborX="4404" custLinFactNeighborY="-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C738B-5527-4D25-8E67-3DB144979C86}" type="presOf" srcId="{28553161-7ABF-41D5-B662-C70A668C4DE8}" destId="{C55B1114-E8C3-461A-9AA0-CF8BDB04A428}" srcOrd="0" destOrd="0" presId="urn:microsoft.com/office/officeart/2005/8/layout/bProcess2"/>
    <dgm:cxn modelId="{C1649456-2C33-429F-8E4E-B51277B5DE6E}" srcId="{CB519E4F-EC0B-4FF9-974F-CC116257A244}" destId="{94C709C0-9E21-4B88-AD55-FEDFD2EC8249}" srcOrd="3" destOrd="0" parTransId="{D1BC980B-C4BA-4157-94C4-D04A279577E3}" sibTransId="{9C03678D-AE6F-473B-8772-191A2AC4CFD4}"/>
    <dgm:cxn modelId="{2C01EED3-C9DB-450A-80C7-5CED5C10EFA3}" type="presOf" srcId="{94C709C0-9E21-4B88-AD55-FEDFD2EC8249}" destId="{4980A2BA-0E3F-4AB7-95CF-BCA1172C41A7}" srcOrd="0" destOrd="0" presId="urn:microsoft.com/office/officeart/2005/8/layout/bProcess2"/>
    <dgm:cxn modelId="{8F820126-7C84-4BAF-ABA9-CE7C38DFD35B}" type="presOf" srcId="{F7677E06-1D99-44AD-A8C0-6FA825837E3B}" destId="{D59122C9-D6CE-4290-9AF2-5881CC39DEB8}" srcOrd="0" destOrd="0" presId="urn:microsoft.com/office/officeart/2005/8/layout/bProcess2"/>
    <dgm:cxn modelId="{E9B46D9F-0E6B-46C8-AAF9-DC56EDF5C0C6}" srcId="{CB519E4F-EC0B-4FF9-974F-CC116257A244}" destId="{28553161-7ABF-41D5-B662-C70A668C4DE8}" srcOrd="5" destOrd="0" parTransId="{12197C10-A98E-4FAB-86CE-B15F85F115AF}" sibTransId="{2F1A66F9-AE78-41D6-AA87-DF1CF28D6B12}"/>
    <dgm:cxn modelId="{F8CC8488-85AE-44FD-A8B9-AB548DF0C755}" type="presOf" srcId="{855ED38A-FB68-4B7A-9897-8039F7483F78}" destId="{0CE30C9A-E8D4-45B0-BB50-7A0DDED23CA6}" srcOrd="0" destOrd="0" presId="urn:microsoft.com/office/officeart/2005/8/layout/bProcess2"/>
    <dgm:cxn modelId="{C85C750D-D817-47F6-B339-A853A85A213E}" srcId="{CB519E4F-EC0B-4FF9-974F-CC116257A244}" destId="{855ED38A-FB68-4B7A-9897-8039F7483F78}" srcOrd="4" destOrd="0" parTransId="{42D4175D-53B6-4434-8148-2A0FE4FC12F1}" sibTransId="{057B6696-F764-4A02-804B-D7FF539DE7C4}"/>
    <dgm:cxn modelId="{91F1E866-F84A-43BD-94DD-A93B34FEE914}" type="presOf" srcId="{5D74912C-0C61-4275-B24F-5995C8477C10}" destId="{40D9D890-6572-4035-9438-14AF9D08A194}" srcOrd="0" destOrd="0" presId="urn:microsoft.com/office/officeart/2005/8/layout/bProcess2"/>
    <dgm:cxn modelId="{224A2BA9-E120-41CA-9FE5-2772D5250C7A}" type="presOf" srcId="{9EC1A932-456A-41C1-B4C3-009C2F27FED3}" destId="{0B285290-9B68-42CA-BA18-1118A32DA9EF}" srcOrd="0" destOrd="0" presId="urn:microsoft.com/office/officeart/2005/8/layout/bProcess2"/>
    <dgm:cxn modelId="{AF409EB5-BE12-4348-8F1B-05AB8F6B5435}" type="presOf" srcId="{2F1A66F9-AE78-41D6-AA87-DF1CF28D6B12}" destId="{1ABA9C13-18B9-4D07-9385-725E3F4B245E}" srcOrd="0" destOrd="0" presId="urn:microsoft.com/office/officeart/2005/8/layout/bProcess2"/>
    <dgm:cxn modelId="{8DAB013D-3166-4776-A365-9B696388C43D}" type="presOf" srcId="{9C03678D-AE6F-473B-8772-191A2AC4CFD4}" destId="{339947C4-9F30-4F98-ABAF-8D863129AD7B}" srcOrd="0" destOrd="0" presId="urn:microsoft.com/office/officeart/2005/8/layout/bProcess2"/>
    <dgm:cxn modelId="{3EB34227-0C74-44DA-9E3E-5350041B9614}" type="presOf" srcId="{92609CE2-AFDF-4BD5-9747-541384CDD5CD}" destId="{B7EC0E50-5F4C-4580-B40F-2D17203CD0E8}" srcOrd="0" destOrd="0" presId="urn:microsoft.com/office/officeart/2005/8/layout/bProcess2"/>
    <dgm:cxn modelId="{21B07BB3-A83A-47F1-8EF4-EB1B7239EA94}" type="presOf" srcId="{057B6696-F764-4A02-804B-D7FF539DE7C4}" destId="{BB4102C3-548C-4B39-BFF7-B8116F08A5A1}" srcOrd="0" destOrd="0" presId="urn:microsoft.com/office/officeart/2005/8/layout/bProcess2"/>
    <dgm:cxn modelId="{0BBD0361-BF33-4D75-902B-CBB3F549C324}" type="presOf" srcId="{CB519E4F-EC0B-4FF9-974F-CC116257A244}" destId="{D7E2B8F8-F32F-43A6-9D17-1DB999ABC00F}" srcOrd="0" destOrd="0" presId="urn:microsoft.com/office/officeart/2005/8/layout/bProcess2"/>
    <dgm:cxn modelId="{D38EC270-38BF-4DE0-BE41-48AF78388C27}" type="presOf" srcId="{0EC9504B-A5F7-400A-B843-7F12BB53DDED}" destId="{8E16A457-DE8B-47AE-A4BD-617C8CF3F6FF}" srcOrd="0" destOrd="0" presId="urn:microsoft.com/office/officeart/2005/8/layout/bProcess2"/>
    <dgm:cxn modelId="{F5DD4821-5D20-4D1B-985B-B063FBC3FD7E}" srcId="{CB519E4F-EC0B-4FF9-974F-CC116257A244}" destId="{9EC1A932-456A-41C1-B4C3-009C2F27FED3}" srcOrd="2" destOrd="0" parTransId="{E8A9536F-A97D-42C2-8748-3401256C34C9}" sibTransId="{92609CE2-AFDF-4BD5-9747-541384CDD5CD}"/>
    <dgm:cxn modelId="{9D29649C-E8AE-496E-B750-CB6548F4F570}" srcId="{CB519E4F-EC0B-4FF9-974F-CC116257A244}" destId="{5D74912C-0C61-4275-B24F-5995C8477C10}" srcOrd="1" destOrd="0" parTransId="{31F7E9AD-159C-40A0-AD7D-99FA59FACA2F}" sibTransId="{9D82DA77-433B-4F9E-8C1F-44BC6DF7DBD0}"/>
    <dgm:cxn modelId="{8AE8CACC-71D5-4869-AE4F-D299DFA92D5A}" srcId="{CB519E4F-EC0B-4FF9-974F-CC116257A244}" destId="{CE6F8B92-45C9-4390-A5F0-25F88C247DE4}" srcOrd="0" destOrd="0" parTransId="{C7B1964E-66EE-42D7-8436-C4DB80B7B970}" sibTransId="{0EC9504B-A5F7-400A-B843-7F12BB53DDED}"/>
    <dgm:cxn modelId="{694ADCF5-77A5-49CD-BD8C-53D8EB9C0657}" srcId="{CB519E4F-EC0B-4FF9-974F-CC116257A244}" destId="{F7677E06-1D99-44AD-A8C0-6FA825837E3B}" srcOrd="6" destOrd="0" parTransId="{8006C553-DB9F-4EDD-9D5C-348B369AA2FA}" sibTransId="{B1B71B4F-9011-4F29-BF9D-4CE3FEB37333}"/>
    <dgm:cxn modelId="{4D049CF3-207B-44D2-A30E-649C920648F0}" type="presOf" srcId="{9D82DA77-433B-4F9E-8C1F-44BC6DF7DBD0}" destId="{78862474-D6FE-45AB-ABFA-952E59E5F955}" srcOrd="0" destOrd="0" presId="urn:microsoft.com/office/officeart/2005/8/layout/bProcess2"/>
    <dgm:cxn modelId="{154BFB6B-1329-4A74-AFF9-D034081C853D}" type="presOf" srcId="{CE6F8B92-45C9-4390-A5F0-25F88C247DE4}" destId="{163E68DA-D5E1-4591-A0EF-DC1C4418DDF2}" srcOrd="0" destOrd="0" presId="urn:microsoft.com/office/officeart/2005/8/layout/bProcess2"/>
    <dgm:cxn modelId="{D74443D1-798E-4CB3-BECC-9D9B48DD44C1}" type="presParOf" srcId="{D7E2B8F8-F32F-43A6-9D17-1DB999ABC00F}" destId="{163E68DA-D5E1-4591-A0EF-DC1C4418DDF2}" srcOrd="0" destOrd="0" presId="urn:microsoft.com/office/officeart/2005/8/layout/bProcess2"/>
    <dgm:cxn modelId="{63F2D952-0A10-4172-A798-B919B2E4D8B3}" type="presParOf" srcId="{D7E2B8F8-F32F-43A6-9D17-1DB999ABC00F}" destId="{8E16A457-DE8B-47AE-A4BD-617C8CF3F6FF}" srcOrd="1" destOrd="0" presId="urn:microsoft.com/office/officeart/2005/8/layout/bProcess2"/>
    <dgm:cxn modelId="{05B4A5C6-C479-4D6A-8844-9B22E8EB39D3}" type="presParOf" srcId="{D7E2B8F8-F32F-43A6-9D17-1DB999ABC00F}" destId="{FE6A8D56-D0BC-4F8C-8917-F0EFA046D9B6}" srcOrd="2" destOrd="0" presId="urn:microsoft.com/office/officeart/2005/8/layout/bProcess2"/>
    <dgm:cxn modelId="{CCB50844-7CE5-4B4C-9B93-C77DBBFDDB06}" type="presParOf" srcId="{FE6A8D56-D0BC-4F8C-8917-F0EFA046D9B6}" destId="{3479CD3E-F0C3-407C-BFD1-91BE4D411614}" srcOrd="0" destOrd="0" presId="urn:microsoft.com/office/officeart/2005/8/layout/bProcess2"/>
    <dgm:cxn modelId="{F33B5727-218F-410E-B1DF-C2191DAE289F}" type="presParOf" srcId="{FE6A8D56-D0BC-4F8C-8917-F0EFA046D9B6}" destId="{40D9D890-6572-4035-9438-14AF9D08A194}" srcOrd="1" destOrd="0" presId="urn:microsoft.com/office/officeart/2005/8/layout/bProcess2"/>
    <dgm:cxn modelId="{EE110D83-2ACD-4C78-B366-D17E64FA21D3}" type="presParOf" srcId="{D7E2B8F8-F32F-43A6-9D17-1DB999ABC00F}" destId="{78862474-D6FE-45AB-ABFA-952E59E5F955}" srcOrd="3" destOrd="0" presId="urn:microsoft.com/office/officeart/2005/8/layout/bProcess2"/>
    <dgm:cxn modelId="{840DA2D6-2F38-4974-8ED3-719A1AE782B6}" type="presParOf" srcId="{D7E2B8F8-F32F-43A6-9D17-1DB999ABC00F}" destId="{EBAF3507-956A-4308-9BC3-9A74D1A76726}" srcOrd="4" destOrd="0" presId="urn:microsoft.com/office/officeart/2005/8/layout/bProcess2"/>
    <dgm:cxn modelId="{1433EF35-367C-4053-BCCF-D134280E156B}" type="presParOf" srcId="{EBAF3507-956A-4308-9BC3-9A74D1A76726}" destId="{7393076C-5C70-474B-AC51-8D95FE61FCFF}" srcOrd="0" destOrd="0" presId="urn:microsoft.com/office/officeart/2005/8/layout/bProcess2"/>
    <dgm:cxn modelId="{F84E0CEB-ECF5-40B9-8221-C59887853AAB}" type="presParOf" srcId="{EBAF3507-956A-4308-9BC3-9A74D1A76726}" destId="{0B285290-9B68-42CA-BA18-1118A32DA9EF}" srcOrd="1" destOrd="0" presId="urn:microsoft.com/office/officeart/2005/8/layout/bProcess2"/>
    <dgm:cxn modelId="{BA77AFAD-D5C1-44E4-9241-4E78AB8E4FF1}" type="presParOf" srcId="{D7E2B8F8-F32F-43A6-9D17-1DB999ABC00F}" destId="{B7EC0E50-5F4C-4580-B40F-2D17203CD0E8}" srcOrd="5" destOrd="0" presId="urn:microsoft.com/office/officeart/2005/8/layout/bProcess2"/>
    <dgm:cxn modelId="{A7B9A3A0-1FDF-443B-9D3B-FBFAAB9E339B}" type="presParOf" srcId="{D7E2B8F8-F32F-43A6-9D17-1DB999ABC00F}" destId="{A709B032-CFE6-4B6A-9673-00F14E8C625C}" srcOrd="6" destOrd="0" presId="urn:microsoft.com/office/officeart/2005/8/layout/bProcess2"/>
    <dgm:cxn modelId="{C7A33E91-1923-466F-AB3A-FDA6B82442AA}" type="presParOf" srcId="{A709B032-CFE6-4B6A-9673-00F14E8C625C}" destId="{9E90132A-ABB4-41BC-8B3F-56EAD4229F29}" srcOrd="0" destOrd="0" presId="urn:microsoft.com/office/officeart/2005/8/layout/bProcess2"/>
    <dgm:cxn modelId="{BB12EAC9-4D3F-4E02-8B0C-73BED254115C}" type="presParOf" srcId="{A709B032-CFE6-4B6A-9673-00F14E8C625C}" destId="{4980A2BA-0E3F-4AB7-95CF-BCA1172C41A7}" srcOrd="1" destOrd="0" presId="urn:microsoft.com/office/officeart/2005/8/layout/bProcess2"/>
    <dgm:cxn modelId="{065F77F2-13E4-4CB1-8A8B-13F7931FB8B1}" type="presParOf" srcId="{D7E2B8F8-F32F-43A6-9D17-1DB999ABC00F}" destId="{339947C4-9F30-4F98-ABAF-8D863129AD7B}" srcOrd="7" destOrd="0" presId="urn:microsoft.com/office/officeart/2005/8/layout/bProcess2"/>
    <dgm:cxn modelId="{B7CA3DE4-E43B-49C7-8C8D-10B15BE854C0}" type="presParOf" srcId="{D7E2B8F8-F32F-43A6-9D17-1DB999ABC00F}" destId="{737CB981-50AC-4F99-81C6-E0AAACF4AD6A}" srcOrd="8" destOrd="0" presId="urn:microsoft.com/office/officeart/2005/8/layout/bProcess2"/>
    <dgm:cxn modelId="{F7BBA956-C4AF-4CC7-9653-076A4DC901A8}" type="presParOf" srcId="{737CB981-50AC-4F99-81C6-E0AAACF4AD6A}" destId="{6D56471A-E788-4581-A5D2-95B53C8F5082}" srcOrd="0" destOrd="0" presId="urn:microsoft.com/office/officeart/2005/8/layout/bProcess2"/>
    <dgm:cxn modelId="{31B8696E-4399-44D9-94D4-C0BBE6711F21}" type="presParOf" srcId="{737CB981-50AC-4F99-81C6-E0AAACF4AD6A}" destId="{0CE30C9A-E8D4-45B0-BB50-7A0DDED23CA6}" srcOrd="1" destOrd="0" presId="urn:microsoft.com/office/officeart/2005/8/layout/bProcess2"/>
    <dgm:cxn modelId="{6183F40F-1737-4A20-907D-8931680E28C5}" type="presParOf" srcId="{D7E2B8F8-F32F-43A6-9D17-1DB999ABC00F}" destId="{BB4102C3-548C-4B39-BFF7-B8116F08A5A1}" srcOrd="9" destOrd="0" presId="urn:microsoft.com/office/officeart/2005/8/layout/bProcess2"/>
    <dgm:cxn modelId="{8EEC641C-C693-438F-8405-EA87DD527518}" type="presParOf" srcId="{D7E2B8F8-F32F-43A6-9D17-1DB999ABC00F}" destId="{D8636C4B-7F5D-47A2-9F46-7356A6CBE566}" srcOrd="10" destOrd="0" presId="urn:microsoft.com/office/officeart/2005/8/layout/bProcess2"/>
    <dgm:cxn modelId="{0D0BDF87-15A5-4DEC-808B-4C203AA84F6A}" type="presParOf" srcId="{D8636C4B-7F5D-47A2-9F46-7356A6CBE566}" destId="{DDA1EED4-0BC7-4C9A-AF37-4B452C1C5A84}" srcOrd="0" destOrd="0" presId="urn:microsoft.com/office/officeart/2005/8/layout/bProcess2"/>
    <dgm:cxn modelId="{716DDFF5-A809-4A51-AAFC-3E4766C79128}" type="presParOf" srcId="{D8636C4B-7F5D-47A2-9F46-7356A6CBE566}" destId="{C55B1114-E8C3-461A-9AA0-CF8BDB04A428}" srcOrd="1" destOrd="0" presId="urn:microsoft.com/office/officeart/2005/8/layout/bProcess2"/>
    <dgm:cxn modelId="{5883A111-FE61-4D35-B47E-3A18ED0BC32A}" type="presParOf" srcId="{D7E2B8F8-F32F-43A6-9D17-1DB999ABC00F}" destId="{1ABA9C13-18B9-4D07-9385-725E3F4B245E}" srcOrd="11" destOrd="0" presId="urn:microsoft.com/office/officeart/2005/8/layout/bProcess2"/>
    <dgm:cxn modelId="{F71B6032-1F21-4304-9A19-19D22DBA2C9E}" type="presParOf" srcId="{D7E2B8F8-F32F-43A6-9D17-1DB999ABC00F}" destId="{D59122C9-D6CE-4290-9AF2-5881CC39DEB8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190 566,4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156 597,2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123 571,3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336" custLinFactNeighborY="-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LinFactNeighborX="35028" custLinFactNeighborY="1653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LinFactNeighborX="-16612" custLinFactNeighborY="-605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52837-3EB3-4A1C-81EE-06CA84690F59}" type="presOf" srcId="{BC8F80B7-3392-4555-87BC-CACDA64975B9}" destId="{E52CA826-C8AC-4E80-B5CF-C380F07E4E79}" srcOrd="0" destOrd="0" presId="urn:microsoft.com/office/officeart/2005/8/layout/process3"/>
    <dgm:cxn modelId="{34487A8E-C49F-4674-AC2E-8FC90DA65175}" type="presOf" srcId="{E84CC8A3-898B-4602-93E1-9C241AA02335}" destId="{8B244423-6177-409E-A055-27B77BA03BA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CEA82D7-8926-4830-ABFD-31544282968C}" type="presOf" srcId="{180DC6C2-BF81-4CD9-8301-7421D0446C26}" destId="{D850791D-A8B5-4B2F-836D-470865ED6C99}" srcOrd="0" destOrd="0" presId="urn:microsoft.com/office/officeart/2005/8/layout/process3"/>
    <dgm:cxn modelId="{91947D38-FF61-4416-AC5B-4A28E5A58B8D}" type="presOf" srcId="{BC8F80B7-3392-4555-87BC-CACDA64975B9}" destId="{80BA55CA-056B-4BCF-B8AA-767682BBC287}" srcOrd="1" destOrd="0" presId="urn:microsoft.com/office/officeart/2005/8/layout/process3"/>
    <dgm:cxn modelId="{879C1982-05CC-4922-ADAA-9E91B1467E14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441B7997-99F0-42EB-8FBE-529E3975930D}" type="presOf" srcId="{ECBE8840-6FEA-4CCE-8039-A6F6322D81CE}" destId="{3239BA27-E704-43DE-8DEE-77F42BADD029}" srcOrd="0" destOrd="0" presId="urn:microsoft.com/office/officeart/2005/8/layout/process3"/>
    <dgm:cxn modelId="{0E6F8312-AB2A-4249-A906-D20C0A5C8705}" type="presOf" srcId="{180DC6C2-BF81-4CD9-8301-7421D0446C26}" destId="{6453F1E3-4866-43DF-9451-C9818F57C999}" srcOrd="1" destOrd="0" presId="urn:microsoft.com/office/officeart/2005/8/layout/process3"/>
    <dgm:cxn modelId="{F5700E39-DD02-4FDB-A8E8-96B63DC84463}" type="presOf" srcId="{ECBE8840-6FEA-4CCE-8039-A6F6322D81CE}" destId="{091E2058-02AF-4088-9B65-BEF8758FB006}" srcOrd="1" destOrd="0" presId="urn:microsoft.com/office/officeart/2005/8/layout/process3"/>
    <dgm:cxn modelId="{FF7FC892-C9CD-41F5-93E1-3CE65C39ABEF}" type="presOf" srcId="{FC3C25CF-C3AD-45B3-8ED6-3A8BDBC50F1D}" destId="{DE089A33-C4CF-436B-868C-DBC56E81CCA4}" srcOrd="0" destOrd="0" presId="urn:microsoft.com/office/officeart/2005/8/layout/process3"/>
    <dgm:cxn modelId="{74A334AB-61A7-4311-93BA-6403BCF8092D}" type="presOf" srcId="{B0E9F480-AABF-4683-962F-DADD559D16B0}" destId="{292A6501-1DC9-4CC7-B5BC-B6ED0836D250}" srcOrd="0" destOrd="0" presId="urn:microsoft.com/office/officeart/2005/8/layout/process3"/>
    <dgm:cxn modelId="{AD527023-ECCF-4DE9-8105-DDDF36930091}" type="presOf" srcId="{F2A60169-509F-4A25-B0C7-FACBA47F3AE7}" destId="{ED9C1277-E784-4504-A987-2EC29B2FD88B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2468FBF2-BD9F-4661-A192-2E148949DD9D}" type="presOf" srcId="{CFCE1214-F9B7-45DF-9E3A-B84C8C394C7C}" destId="{37098FC8-DA80-490C-8584-B4BA00C4298E}" srcOrd="0" destOrd="0" presId="urn:microsoft.com/office/officeart/2005/8/layout/process3"/>
    <dgm:cxn modelId="{4DD14012-863C-44A5-8E68-B8347D32DCFD}" type="presOf" srcId="{E84CC8A3-898B-4602-93E1-9C241AA02335}" destId="{780F94B2-0B9B-4587-A62A-4B214FDD42C5}" srcOrd="0" destOrd="0" presId="urn:microsoft.com/office/officeart/2005/8/layout/process3"/>
    <dgm:cxn modelId="{BCBF7983-A3AD-4FB4-8570-2B0873054E2E}" type="presOf" srcId="{52B576D8-245D-436B-A80C-899E77B4B69E}" destId="{705997ED-CA94-40FC-BD2C-4B7E4C812304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6672EFA3-11A1-43DA-8B89-9631853DEF17}" type="presParOf" srcId="{DE089A33-C4CF-436B-868C-DBC56E81CCA4}" destId="{568B3058-AD67-4897-B49E-ED8993113A37}" srcOrd="0" destOrd="0" presId="urn:microsoft.com/office/officeart/2005/8/layout/process3"/>
    <dgm:cxn modelId="{F1F794B6-16CC-4A3C-9740-9A46300F171A}" type="presParOf" srcId="{568B3058-AD67-4897-B49E-ED8993113A37}" destId="{3239BA27-E704-43DE-8DEE-77F42BADD029}" srcOrd="0" destOrd="0" presId="urn:microsoft.com/office/officeart/2005/8/layout/process3"/>
    <dgm:cxn modelId="{27E69CF6-7241-4D2A-AFA0-DC265B7EE466}" type="presParOf" srcId="{568B3058-AD67-4897-B49E-ED8993113A37}" destId="{091E2058-02AF-4088-9B65-BEF8758FB006}" srcOrd="1" destOrd="0" presId="urn:microsoft.com/office/officeart/2005/8/layout/process3"/>
    <dgm:cxn modelId="{CFEFE0D7-4C4C-4BAD-BF4E-C8C354FC6E89}" type="presParOf" srcId="{568B3058-AD67-4897-B49E-ED8993113A37}" destId="{37098FC8-DA80-490C-8584-B4BA00C4298E}" srcOrd="2" destOrd="0" presId="urn:microsoft.com/office/officeart/2005/8/layout/process3"/>
    <dgm:cxn modelId="{F6AAD41D-DC89-4380-B68F-A939B1D85021}" type="presParOf" srcId="{DE089A33-C4CF-436B-868C-DBC56E81CCA4}" destId="{E52CA826-C8AC-4E80-B5CF-C380F07E4E79}" srcOrd="1" destOrd="0" presId="urn:microsoft.com/office/officeart/2005/8/layout/process3"/>
    <dgm:cxn modelId="{77C504E0-85C6-4EC5-8241-AB019CFDFF6C}" type="presParOf" srcId="{E52CA826-C8AC-4E80-B5CF-C380F07E4E79}" destId="{80BA55CA-056B-4BCF-B8AA-767682BBC287}" srcOrd="0" destOrd="0" presId="urn:microsoft.com/office/officeart/2005/8/layout/process3"/>
    <dgm:cxn modelId="{D0988D99-118D-489F-824C-6BA77E83A3E5}" type="presParOf" srcId="{DE089A33-C4CF-436B-868C-DBC56E81CCA4}" destId="{D512B6C3-675D-4355-9E47-14BDB7271FD3}" srcOrd="2" destOrd="0" presId="urn:microsoft.com/office/officeart/2005/8/layout/process3"/>
    <dgm:cxn modelId="{9252B546-7698-4135-BAC1-0E870286C85A}" type="presParOf" srcId="{D512B6C3-675D-4355-9E47-14BDB7271FD3}" destId="{D850791D-A8B5-4B2F-836D-470865ED6C99}" srcOrd="0" destOrd="0" presId="urn:microsoft.com/office/officeart/2005/8/layout/process3"/>
    <dgm:cxn modelId="{2F9F6F24-8FCF-4ACA-A480-A2B9CABBDBDE}" type="presParOf" srcId="{D512B6C3-675D-4355-9E47-14BDB7271FD3}" destId="{6453F1E3-4866-43DF-9451-C9818F57C999}" srcOrd="1" destOrd="0" presId="urn:microsoft.com/office/officeart/2005/8/layout/process3"/>
    <dgm:cxn modelId="{5C6AABAA-BCDD-43F7-BB9B-B433A09C0B07}" type="presParOf" srcId="{D512B6C3-675D-4355-9E47-14BDB7271FD3}" destId="{705997ED-CA94-40FC-BD2C-4B7E4C812304}" srcOrd="2" destOrd="0" presId="urn:microsoft.com/office/officeart/2005/8/layout/process3"/>
    <dgm:cxn modelId="{C1B045A3-52F4-4688-86B1-3E4506213B77}" type="presParOf" srcId="{DE089A33-C4CF-436B-868C-DBC56E81CCA4}" destId="{780F94B2-0B9B-4587-A62A-4B214FDD42C5}" srcOrd="3" destOrd="0" presId="urn:microsoft.com/office/officeart/2005/8/layout/process3"/>
    <dgm:cxn modelId="{EA4D2FF3-7F9B-4F90-B063-0C7E7A56A21D}" type="presParOf" srcId="{780F94B2-0B9B-4587-A62A-4B214FDD42C5}" destId="{8B244423-6177-409E-A055-27B77BA03BA7}" srcOrd="0" destOrd="0" presId="urn:microsoft.com/office/officeart/2005/8/layout/process3"/>
    <dgm:cxn modelId="{F5E9FBC0-5473-42FC-B32A-65DBD163D2D2}" type="presParOf" srcId="{DE089A33-C4CF-436B-868C-DBC56E81CCA4}" destId="{07D123CD-5EF3-4A78-982F-27B0C38F46F9}" srcOrd="4" destOrd="0" presId="urn:microsoft.com/office/officeart/2005/8/layout/process3"/>
    <dgm:cxn modelId="{1691447F-C171-4E21-A32A-BD4451BD09BD}" type="presParOf" srcId="{07D123CD-5EF3-4A78-982F-27B0C38F46F9}" destId="{ED9C1277-E784-4504-A987-2EC29B2FD88B}" srcOrd="0" destOrd="0" presId="urn:microsoft.com/office/officeart/2005/8/layout/process3"/>
    <dgm:cxn modelId="{53105C09-DDAC-4707-8D7C-659DEF9777C7}" type="presParOf" srcId="{07D123CD-5EF3-4A78-982F-27B0C38F46F9}" destId="{0D1195A0-6A99-4107-A8F6-D85912CC4EBC}" srcOrd="1" destOrd="0" presId="urn:microsoft.com/office/officeart/2005/8/layout/process3"/>
    <dgm:cxn modelId="{20D04936-DE82-4792-8159-E0AD7AD2E8FF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75 242,2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1" custScaleX="89773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1" custScaleX="62708" custLinFactNeighborX="27336" custLinFactNeighborY="-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DAC73-88A8-448F-8059-948E9A84DB1B}" type="presOf" srcId="{ECBE8840-6FEA-4CCE-8039-A6F6322D81CE}" destId="{091E2058-02AF-4088-9B65-BEF8758FB006}" srcOrd="1" destOrd="0" presId="urn:microsoft.com/office/officeart/2005/8/layout/process3"/>
    <dgm:cxn modelId="{1B998EE7-3535-4BF5-9D91-2BCF32793D60}" type="presOf" srcId="{CFCE1214-F9B7-45DF-9E3A-B84C8C394C7C}" destId="{37098FC8-DA80-490C-8584-B4BA00C4298E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3C1FD182-A4D2-4728-8F90-0639B3FE99FB}" type="presOf" srcId="{FC3C25CF-C3AD-45B3-8ED6-3A8BDBC50F1D}" destId="{DE089A33-C4CF-436B-868C-DBC56E81CCA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09F8E96-4EBB-4905-A1A8-15C1BCEC0EDB}" type="presOf" srcId="{ECBE8840-6FEA-4CCE-8039-A6F6322D81CE}" destId="{3239BA27-E704-43DE-8DEE-77F42BADD029}" srcOrd="0" destOrd="0" presId="urn:microsoft.com/office/officeart/2005/8/layout/process3"/>
    <dgm:cxn modelId="{F78F60D4-0156-486C-BDB4-B0BCCBED6192}" type="presParOf" srcId="{DE089A33-C4CF-436B-868C-DBC56E81CCA4}" destId="{568B3058-AD67-4897-B49E-ED8993113A37}" srcOrd="0" destOrd="0" presId="urn:microsoft.com/office/officeart/2005/8/layout/process3"/>
    <dgm:cxn modelId="{A7CC1690-1248-46B0-B58D-2B7858187CBA}" type="presParOf" srcId="{568B3058-AD67-4897-B49E-ED8993113A37}" destId="{3239BA27-E704-43DE-8DEE-77F42BADD029}" srcOrd="0" destOrd="0" presId="urn:microsoft.com/office/officeart/2005/8/layout/process3"/>
    <dgm:cxn modelId="{37C5B193-0941-44ED-B927-D3DEA55C6098}" type="presParOf" srcId="{568B3058-AD67-4897-B49E-ED8993113A37}" destId="{091E2058-02AF-4088-9B65-BEF8758FB006}" srcOrd="1" destOrd="0" presId="urn:microsoft.com/office/officeart/2005/8/layout/process3"/>
    <dgm:cxn modelId="{5AE82722-C2A3-4C73-BF35-57F95ADDA6B8}" type="presParOf" srcId="{568B3058-AD67-4897-B49E-ED8993113A37}" destId="{37098FC8-DA80-490C-8584-B4BA00C4298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ACF4AB9-DCA6-4C22-8238-785023DCAB8E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DAFA87-E247-4D91-B88D-0EC900EEC543}">
      <dgm:prSet phldrT="[Текст]" custT="1"/>
      <dgm:spPr/>
      <dgm:t>
        <a:bodyPr lIns="180000" rIns="180000"/>
        <a:lstStyle/>
        <a:p>
          <a:r>
            <a: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  <a:endParaRPr lang="ru-RU" sz="15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C80B722-13E1-46C7-B60C-D655171F3EFB}" type="parTrans" cxnId="{B437DC0A-4CC1-4191-95E8-B974E289DAED}">
      <dgm:prSet/>
      <dgm:spPr/>
      <dgm:t>
        <a:bodyPr/>
        <a:lstStyle/>
        <a:p>
          <a:endParaRPr lang="ru-RU"/>
        </a:p>
      </dgm:t>
    </dgm:pt>
    <dgm:pt modelId="{CD510122-9DEB-4421-993B-C1E264B4A565}" type="sibTrans" cxnId="{B437DC0A-4CC1-4191-95E8-B974E289DAED}">
      <dgm:prSet/>
      <dgm:spPr/>
      <dgm:t>
        <a:bodyPr/>
        <a:lstStyle/>
        <a:p>
          <a:endParaRPr lang="ru-RU"/>
        </a:p>
      </dgm:t>
    </dgm:pt>
    <dgm:pt modelId="{5C56074C-A65A-4CF2-B2CE-F7EBE6062E49}">
      <dgm:prSet phldrT="[Текст]" custT="1"/>
      <dgm:spPr>
        <a:solidFill>
          <a:srgbClr val="FF860D"/>
        </a:solidFill>
      </dgm:spPr>
      <dgm:t>
        <a:bodyPr lIns="180000" rIns="180000"/>
        <a:lstStyle/>
        <a:p>
          <a:pPr algn="l"/>
          <a:r>
            <a:rPr lang="ru-RU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Решением Городской Думы муниципального образования город Урай от 27.09.2012 № 80 создан муниципальный дорожный фонд города Урай</a:t>
          </a:r>
          <a:endParaRPr lang="ru-RU" sz="15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DE1EEA-3415-40F5-9AA8-4BFBAB558166}" type="parTrans" cxnId="{3A8284A1-4C48-4E1D-B621-1618CC191516}">
      <dgm:prSet/>
      <dgm:spPr/>
      <dgm:t>
        <a:bodyPr/>
        <a:lstStyle/>
        <a:p>
          <a:endParaRPr lang="ru-RU"/>
        </a:p>
      </dgm:t>
    </dgm:pt>
    <dgm:pt modelId="{038FFFE1-B130-4EA4-88D2-8D769591A875}" type="sibTrans" cxnId="{3A8284A1-4C48-4E1D-B621-1618CC191516}">
      <dgm:prSet/>
      <dgm:spPr/>
      <dgm:t>
        <a:bodyPr/>
        <a:lstStyle/>
        <a:p>
          <a:endParaRPr lang="ru-RU"/>
        </a:p>
      </dgm:t>
    </dgm:pt>
    <dgm:pt modelId="{6B3B1FFC-4CB3-4CA8-8AF7-EB8DA81DF7BA}" type="pres">
      <dgm:prSet presAssocID="{5ACF4AB9-DCA6-4C22-8238-785023DCAB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04F2A-8767-4AB9-A236-742801D12F3F}" type="pres">
      <dgm:prSet presAssocID="{5ACF4AB9-DCA6-4C22-8238-785023DCAB8E}" presName="dummyMaxCanvas" presStyleCnt="0">
        <dgm:presLayoutVars/>
      </dgm:prSet>
      <dgm:spPr/>
    </dgm:pt>
    <dgm:pt modelId="{26F8EAD8-784E-4CBC-930E-754056E672BA}" type="pres">
      <dgm:prSet presAssocID="{5ACF4AB9-DCA6-4C22-8238-785023DCAB8E}" presName="TwoNodes_1" presStyleLbl="node1" presStyleIdx="0" presStyleCnt="2" custScaleX="83238" custScaleY="9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2BB4-20F6-4903-B04F-13B7A004B5F0}" type="pres">
      <dgm:prSet presAssocID="{5ACF4AB9-DCA6-4C22-8238-785023DCAB8E}" presName="TwoNodes_2" presStyleLbl="node1" presStyleIdx="1" presStyleCnt="2" custScaleX="89589" custScaleY="116026" custLinFactNeighborX="-5153" custLinFactNeighborY="-8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2E059-3261-4907-A4E3-4F74B9EED3BE}" type="pres">
      <dgm:prSet presAssocID="{5ACF4AB9-DCA6-4C22-8238-785023DCAB8E}" presName="TwoConn_1-2" presStyleLbl="fgAccFollowNode1" presStyleIdx="0" presStyleCnt="1" custAng="5400000" custScaleX="154780" custScaleY="97049" custLinFactNeighborX="-16005" custLinFactNeighborY="-36570">
        <dgm:presLayoutVars>
          <dgm:bulletEnabled val="1"/>
        </dgm:presLayoutVars>
      </dgm:prSet>
      <dgm:spPr>
        <a:prstGeom prst="bentArrow">
          <a:avLst/>
        </a:prstGeom>
      </dgm:spPr>
      <dgm:t>
        <a:bodyPr/>
        <a:lstStyle/>
        <a:p>
          <a:endParaRPr lang="ru-RU"/>
        </a:p>
      </dgm:t>
    </dgm:pt>
    <dgm:pt modelId="{A6DE7991-A19E-4108-B350-966DE3EABFF9}" type="pres">
      <dgm:prSet presAssocID="{5ACF4AB9-DCA6-4C22-8238-785023DCAB8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5A928-852E-4DD1-A56D-9BAFABC72640}" type="pres">
      <dgm:prSet presAssocID="{5ACF4AB9-DCA6-4C22-8238-785023DCAB8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8284A1-4C48-4E1D-B621-1618CC191516}" srcId="{5ACF4AB9-DCA6-4C22-8238-785023DCAB8E}" destId="{5C56074C-A65A-4CF2-B2CE-F7EBE6062E49}" srcOrd="1" destOrd="0" parTransId="{89DE1EEA-3415-40F5-9AA8-4BFBAB558166}" sibTransId="{038FFFE1-B130-4EA4-88D2-8D769591A875}"/>
    <dgm:cxn modelId="{FD08B2CD-993A-4A4E-8AAA-5BC7716B16D8}" type="presOf" srcId="{58DAFA87-E247-4D91-B88D-0EC900EEC543}" destId="{A6DE7991-A19E-4108-B350-966DE3EABFF9}" srcOrd="1" destOrd="0" presId="urn:microsoft.com/office/officeart/2005/8/layout/vProcess5"/>
    <dgm:cxn modelId="{84463BBD-4ACA-4E7D-AB3E-D8C3E4A41EF6}" type="presOf" srcId="{CD510122-9DEB-4421-993B-C1E264B4A565}" destId="{EE12E059-3261-4907-A4E3-4F74B9EED3BE}" srcOrd="0" destOrd="0" presId="urn:microsoft.com/office/officeart/2005/8/layout/vProcess5"/>
    <dgm:cxn modelId="{7F56A58D-AB14-438F-A2F9-265C2435B42A}" type="presOf" srcId="{5ACF4AB9-DCA6-4C22-8238-785023DCAB8E}" destId="{6B3B1FFC-4CB3-4CA8-8AF7-EB8DA81DF7BA}" srcOrd="0" destOrd="0" presId="urn:microsoft.com/office/officeart/2005/8/layout/vProcess5"/>
    <dgm:cxn modelId="{4D346C72-4ECF-4AEF-9286-F9F46656D23B}" type="presOf" srcId="{58DAFA87-E247-4D91-B88D-0EC900EEC543}" destId="{26F8EAD8-784E-4CBC-930E-754056E672BA}" srcOrd="0" destOrd="0" presId="urn:microsoft.com/office/officeart/2005/8/layout/vProcess5"/>
    <dgm:cxn modelId="{5AE05FE9-7D1C-4F93-AB34-54F88E273AE7}" type="presOf" srcId="{5C56074C-A65A-4CF2-B2CE-F7EBE6062E49}" destId="{CC65A928-852E-4DD1-A56D-9BAFABC72640}" srcOrd="1" destOrd="0" presId="urn:microsoft.com/office/officeart/2005/8/layout/vProcess5"/>
    <dgm:cxn modelId="{54E30655-71FB-4686-A518-C5FDE080E576}" type="presOf" srcId="{5C56074C-A65A-4CF2-B2CE-F7EBE6062E49}" destId="{C0C62BB4-20F6-4903-B04F-13B7A004B5F0}" srcOrd="0" destOrd="0" presId="urn:microsoft.com/office/officeart/2005/8/layout/vProcess5"/>
    <dgm:cxn modelId="{B437DC0A-4CC1-4191-95E8-B974E289DAED}" srcId="{5ACF4AB9-DCA6-4C22-8238-785023DCAB8E}" destId="{58DAFA87-E247-4D91-B88D-0EC900EEC543}" srcOrd="0" destOrd="0" parTransId="{1C80B722-13E1-46C7-B60C-D655171F3EFB}" sibTransId="{CD510122-9DEB-4421-993B-C1E264B4A565}"/>
    <dgm:cxn modelId="{809DDAF7-B86E-40A1-B95E-F0D1B41C4E4E}" type="presParOf" srcId="{6B3B1FFC-4CB3-4CA8-8AF7-EB8DA81DF7BA}" destId="{79404F2A-8767-4AB9-A236-742801D12F3F}" srcOrd="0" destOrd="0" presId="urn:microsoft.com/office/officeart/2005/8/layout/vProcess5"/>
    <dgm:cxn modelId="{BCB27870-B243-4628-9DA6-A822CB07CC54}" type="presParOf" srcId="{6B3B1FFC-4CB3-4CA8-8AF7-EB8DA81DF7BA}" destId="{26F8EAD8-784E-4CBC-930E-754056E672BA}" srcOrd="1" destOrd="0" presId="urn:microsoft.com/office/officeart/2005/8/layout/vProcess5"/>
    <dgm:cxn modelId="{8547645E-A20B-4368-8BD9-F1057A90EEA3}" type="presParOf" srcId="{6B3B1FFC-4CB3-4CA8-8AF7-EB8DA81DF7BA}" destId="{C0C62BB4-20F6-4903-B04F-13B7A004B5F0}" srcOrd="2" destOrd="0" presId="urn:microsoft.com/office/officeart/2005/8/layout/vProcess5"/>
    <dgm:cxn modelId="{CB6DB9A1-ACB2-4166-AA86-37351F8F4B28}" type="presParOf" srcId="{6B3B1FFC-4CB3-4CA8-8AF7-EB8DA81DF7BA}" destId="{EE12E059-3261-4907-A4E3-4F74B9EED3BE}" srcOrd="3" destOrd="0" presId="urn:microsoft.com/office/officeart/2005/8/layout/vProcess5"/>
    <dgm:cxn modelId="{174810B9-10CE-4537-9134-663315CE44DC}" type="presParOf" srcId="{6B3B1FFC-4CB3-4CA8-8AF7-EB8DA81DF7BA}" destId="{A6DE7991-A19E-4108-B350-966DE3EABFF9}" srcOrd="4" destOrd="0" presId="urn:microsoft.com/office/officeart/2005/8/layout/vProcess5"/>
    <dgm:cxn modelId="{540B65CE-042D-4592-AFF6-76CEEFDBEBD3}" type="presParOf" srcId="{6B3B1FFC-4CB3-4CA8-8AF7-EB8DA81DF7BA}" destId="{CC65A928-852E-4DD1-A56D-9BAFABC7264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91C310-D92E-4D4B-B2D6-D4EF22AE79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3E558-BFD1-4CD0-83C8-F13F4C5D27C0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36888-47E1-4AF9-8D0E-134237546560}" type="parTrans" cxnId="{6C68D936-3FF7-4A4D-9F54-EF867CB74F6B}">
      <dgm:prSet/>
      <dgm:spPr/>
      <dgm:t>
        <a:bodyPr/>
        <a:lstStyle/>
        <a:p>
          <a:endParaRPr lang="ru-RU"/>
        </a:p>
      </dgm:t>
    </dgm:pt>
    <dgm:pt modelId="{5E0E12E5-6E6F-4BE4-B445-1BB6B8418F41}" type="sibTrans" cxnId="{6C68D936-3FF7-4A4D-9F54-EF867CB74F6B}">
      <dgm:prSet/>
      <dgm:spPr/>
      <dgm:t>
        <a:bodyPr/>
        <a:lstStyle/>
        <a:p>
          <a:endParaRPr lang="ru-RU"/>
        </a:p>
      </dgm:t>
    </dgm:pt>
    <dgm:pt modelId="{E60B8DD4-F1B3-41BD-BB6D-F5548BBA044A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осуществления муниципальных заимствований</a:t>
          </a:r>
        </a:p>
        <a:p>
          <a:endParaRPr lang="ru-RU" sz="1400" dirty="0"/>
        </a:p>
      </dgm:t>
    </dgm:pt>
    <dgm:pt modelId="{FC3FE90D-C8C0-41D8-A5FA-816B59ECEEF2}" type="parTrans" cxnId="{7FB41652-50E0-45E6-B05C-51DDAE296BF3}">
      <dgm:prSet/>
      <dgm:spPr/>
      <dgm:t>
        <a:bodyPr/>
        <a:lstStyle/>
        <a:p>
          <a:endParaRPr lang="ru-RU"/>
        </a:p>
      </dgm:t>
    </dgm:pt>
    <dgm:pt modelId="{69AD559F-4564-4D75-BD81-60FE643105C7}" type="sibTrans" cxnId="{7FB41652-50E0-45E6-B05C-51DDAE296BF3}">
      <dgm:prSet/>
      <dgm:spPr/>
      <dgm:t>
        <a:bodyPr/>
        <a:lstStyle/>
        <a:p>
          <a:endParaRPr lang="ru-RU"/>
        </a:p>
      </dgm:t>
    </dgm:pt>
    <dgm:pt modelId="{FA7212D8-9FC6-4401-ABE8-2F486527DE8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необходимого объема муниципальных заимствований, способных обеспечить решение социально-значимых задач развития города, не допустив при этом необоснованного роста муниципального долга и повышения рисков неисполнения долговых обязательств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5C3AA-A1D8-4097-BD65-770457E334F6}" type="parTrans" cxnId="{1F3D63EF-07AE-45BC-A6FB-8F4F8B53CDFE}">
      <dgm:prSet/>
      <dgm:spPr/>
      <dgm:t>
        <a:bodyPr/>
        <a:lstStyle/>
        <a:p>
          <a:endParaRPr lang="ru-RU"/>
        </a:p>
      </dgm:t>
    </dgm:pt>
    <dgm:pt modelId="{BA4425DC-A3B6-4D13-A51E-06F1DA627913}" type="sibTrans" cxnId="{1F3D63EF-07AE-45BC-A6FB-8F4F8B53CDFE}">
      <dgm:prSet/>
      <dgm:spPr/>
      <dgm:t>
        <a:bodyPr/>
        <a:lstStyle/>
        <a:p>
          <a:endParaRPr lang="ru-RU"/>
        </a:p>
      </dgm:t>
    </dgm:pt>
    <dgm:pt modelId="{A79F9A75-CF29-4422-BF58-4524FA09698D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Взаимосвязь принятых решений о заимствованиях с реальными потребностями бюджета города в заемных средствах</a:t>
          </a:r>
        </a:p>
        <a:p>
          <a:endParaRPr lang="ru-RU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Раскрытие информации о долговых обязательствах и проводимой заемной политике как элемент формирования благоприятной кредитной истории городского округа город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Урай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8997B-A3CD-45B0-A43F-BD26472AA916}" type="parTrans" cxnId="{A266CAA9-C285-40B0-B2B1-4B3092ED08ED}">
      <dgm:prSet/>
      <dgm:spPr/>
      <dgm:t>
        <a:bodyPr/>
        <a:lstStyle/>
        <a:p>
          <a:endParaRPr lang="ru-RU"/>
        </a:p>
      </dgm:t>
    </dgm:pt>
    <dgm:pt modelId="{B2A616A5-5C6D-46E9-A5F8-D1F74F831E02}" type="sibTrans" cxnId="{A266CAA9-C285-40B0-B2B1-4B3092ED08ED}">
      <dgm:prSet/>
      <dgm:spPr/>
      <dgm:t>
        <a:bodyPr/>
        <a:lstStyle/>
        <a:p>
          <a:endParaRPr lang="ru-RU"/>
        </a:p>
      </dgm:t>
    </dgm:pt>
    <dgm:pt modelId="{406D3531-7E94-4376-BFCF-46D0339FA53B}" type="pres">
      <dgm:prSet presAssocID="{9691C310-D92E-4D4B-B2D6-D4EF22AE79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F555D4-0FC9-4D3A-AF3F-1D80400A6AA1}" type="pres">
      <dgm:prSet presAssocID="{B9F3E558-BFD1-4CD0-83C8-F13F4C5D27C0}" presName="thickLine" presStyleLbl="alignNode1" presStyleIdx="0" presStyleCnt="1"/>
      <dgm:spPr/>
    </dgm:pt>
    <dgm:pt modelId="{30B83E16-5B2B-4C4E-8431-99FCD1A4E6AF}" type="pres">
      <dgm:prSet presAssocID="{B9F3E558-BFD1-4CD0-83C8-F13F4C5D27C0}" presName="horz1" presStyleCnt="0"/>
      <dgm:spPr/>
    </dgm:pt>
    <dgm:pt modelId="{735BCE2C-F88C-446E-BB3E-2612AF5209B0}" type="pres">
      <dgm:prSet presAssocID="{B9F3E558-BFD1-4CD0-83C8-F13F4C5D27C0}" presName="tx1" presStyleLbl="revTx" presStyleIdx="0" presStyleCnt="4" custScaleX="194643"/>
      <dgm:spPr/>
      <dgm:t>
        <a:bodyPr/>
        <a:lstStyle/>
        <a:p>
          <a:endParaRPr lang="ru-RU"/>
        </a:p>
      </dgm:t>
    </dgm:pt>
    <dgm:pt modelId="{3DA55683-D13E-4E8F-944F-B8AFED24162D}" type="pres">
      <dgm:prSet presAssocID="{B9F3E558-BFD1-4CD0-83C8-F13F4C5D27C0}" presName="vert1" presStyleCnt="0"/>
      <dgm:spPr/>
    </dgm:pt>
    <dgm:pt modelId="{8FA126E9-F609-49AC-848D-C5227C90BDC4}" type="pres">
      <dgm:prSet presAssocID="{E60B8DD4-F1B3-41BD-BB6D-F5548BBA044A}" presName="vertSpace2a" presStyleCnt="0"/>
      <dgm:spPr/>
    </dgm:pt>
    <dgm:pt modelId="{1B106AF3-4B38-4EEC-AD36-8B623AA2062B}" type="pres">
      <dgm:prSet presAssocID="{E60B8DD4-F1B3-41BD-BB6D-F5548BBA044A}" presName="horz2" presStyleCnt="0"/>
      <dgm:spPr/>
    </dgm:pt>
    <dgm:pt modelId="{2F947477-F0FD-48C7-95DE-40B424008123}" type="pres">
      <dgm:prSet presAssocID="{E60B8DD4-F1B3-41BD-BB6D-F5548BBA044A}" presName="horzSpace2" presStyleCnt="0"/>
      <dgm:spPr/>
    </dgm:pt>
    <dgm:pt modelId="{817EF5D7-66D2-4D63-A681-838E988E626F}" type="pres">
      <dgm:prSet presAssocID="{E60B8DD4-F1B3-41BD-BB6D-F5548BBA044A}" presName="tx2" presStyleLbl="revTx" presStyleIdx="1" presStyleCnt="4" custScaleY="49332"/>
      <dgm:spPr/>
      <dgm:t>
        <a:bodyPr/>
        <a:lstStyle/>
        <a:p>
          <a:endParaRPr lang="ru-RU"/>
        </a:p>
      </dgm:t>
    </dgm:pt>
    <dgm:pt modelId="{BFCF6E7E-8C48-46EC-BC87-5EFF6ABC118E}" type="pres">
      <dgm:prSet presAssocID="{E60B8DD4-F1B3-41BD-BB6D-F5548BBA044A}" presName="vert2" presStyleCnt="0"/>
      <dgm:spPr/>
    </dgm:pt>
    <dgm:pt modelId="{0E609039-7591-45B6-9FE8-0BEF28ACCF56}" type="pres">
      <dgm:prSet presAssocID="{E60B8DD4-F1B3-41BD-BB6D-F5548BBA044A}" presName="thinLine2b" presStyleLbl="callout" presStyleIdx="0" presStyleCnt="3" custLinFactY="-100000" custLinFactNeighborX="452" custLinFactNeighborY="-124173"/>
      <dgm:spPr/>
    </dgm:pt>
    <dgm:pt modelId="{C1709876-DA69-4CEF-82A5-22A21451D193}" type="pres">
      <dgm:prSet presAssocID="{E60B8DD4-F1B3-41BD-BB6D-F5548BBA044A}" presName="vertSpace2b" presStyleCnt="0"/>
      <dgm:spPr/>
    </dgm:pt>
    <dgm:pt modelId="{5E9E8800-CFAC-4928-BCF6-924F615F808F}" type="pres">
      <dgm:prSet presAssocID="{FA7212D8-9FC6-4401-ABE8-2F486527DE80}" presName="horz2" presStyleCnt="0"/>
      <dgm:spPr/>
    </dgm:pt>
    <dgm:pt modelId="{8207E588-07E3-4ACA-B62E-1A8FA99A9560}" type="pres">
      <dgm:prSet presAssocID="{FA7212D8-9FC6-4401-ABE8-2F486527DE80}" presName="horzSpace2" presStyleCnt="0"/>
      <dgm:spPr/>
    </dgm:pt>
    <dgm:pt modelId="{07FE0387-A252-43E1-9A91-6F37584AB079}" type="pres">
      <dgm:prSet presAssocID="{FA7212D8-9FC6-4401-ABE8-2F486527DE80}" presName="tx2" presStyleLbl="revTx" presStyleIdx="2" presStyleCnt="4" custScaleY="45356" custLinFactNeighborX="-98" custLinFactNeighborY="-27201"/>
      <dgm:spPr/>
      <dgm:t>
        <a:bodyPr/>
        <a:lstStyle/>
        <a:p>
          <a:endParaRPr lang="ru-RU"/>
        </a:p>
      </dgm:t>
    </dgm:pt>
    <dgm:pt modelId="{45D074BB-EC94-46DE-8E9F-F2D3C5A252F8}" type="pres">
      <dgm:prSet presAssocID="{FA7212D8-9FC6-4401-ABE8-2F486527DE80}" presName="vert2" presStyleCnt="0"/>
      <dgm:spPr/>
    </dgm:pt>
    <dgm:pt modelId="{05B32665-3197-4710-AF2E-C35C062EB3C5}" type="pres">
      <dgm:prSet presAssocID="{FA7212D8-9FC6-4401-ABE8-2F486527DE80}" presName="thinLine2b" presStyleLbl="callout" presStyleIdx="1" presStyleCnt="3"/>
      <dgm:spPr/>
    </dgm:pt>
    <dgm:pt modelId="{4D6BB6EA-5ADD-47CF-B0AC-DC0C34F68EBF}" type="pres">
      <dgm:prSet presAssocID="{FA7212D8-9FC6-4401-ABE8-2F486527DE80}" presName="vertSpace2b" presStyleCnt="0"/>
      <dgm:spPr/>
    </dgm:pt>
    <dgm:pt modelId="{91B20859-3AE0-4A3E-B2C3-198286E3AEFE}" type="pres">
      <dgm:prSet presAssocID="{A79F9A75-CF29-4422-BF58-4524FA09698D}" presName="horz2" presStyleCnt="0"/>
      <dgm:spPr/>
    </dgm:pt>
    <dgm:pt modelId="{3CFFBA64-2ACE-41B2-B37F-C74D93838F59}" type="pres">
      <dgm:prSet presAssocID="{A79F9A75-CF29-4422-BF58-4524FA09698D}" presName="horzSpace2" presStyleCnt="0"/>
      <dgm:spPr/>
    </dgm:pt>
    <dgm:pt modelId="{123891E4-AA8A-469E-B0B5-8D5EFBA4F6D9}" type="pres">
      <dgm:prSet presAssocID="{A79F9A75-CF29-4422-BF58-4524FA09698D}" presName="tx2" presStyleLbl="revTx" presStyleIdx="3" presStyleCnt="4" custScaleY="49287" custLinFactNeighborX="-98" custLinFactNeighborY="-36849"/>
      <dgm:spPr/>
      <dgm:t>
        <a:bodyPr/>
        <a:lstStyle/>
        <a:p>
          <a:endParaRPr lang="ru-RU"/>
        </a:p>
      </dgm:t>
    </dgm:pt>
    <dgm:pt modelId="{7E392942-C8F3-447E-A0EA-D42C23108F3D}" type="pres">
      <dgm:prSet presAssocID="{A79F9A75-CF29-4422-BF58-4524FA09698D}" presName="vert2" presStyleCnt="0"/>
      <dgm:spPr/>
    </dgm:pt>
    <dgm:pt modelId="{6362A048-FE60-4D5A-A8B5-DF70F7B929AF}" type="pres">
      <dgm:prSet presAssocID="{A79F9A75-CF29-4422-BF58-4524FA09698D}" presName="thinLine2b" presStyleLbl="callout" presStyleIdx="2" presStyleCnt="3"/>
      <dgm:spPr/>
    </dgm:pt>
    <dgm:pt modelId="{30675FEF-C8AA-406B-AA3F-6603026CCE58}" type="pres">
      <dgm:prSet presAssocID="{A79F9A75-CF29-4422-BF58-4524FA09698D}" presName="vertSpace2b" presStyleCnt="0"/>
      <dgm:spPr/>
    </dgm:pt>
  </dgm:ptLst>
  <dgm:cxnLst>
    <dgm:cxn modelId="{60A4D32D-8B53-472B-841F-5990235C59DC}" type="presOf" srcId="{9691C310-D92E-4D4B-B2D6-D4EF22AE79F1}" destId="{406D3531-7E94-4376-BFCF-46D0339FA53B}" srcOrd="0" destOrd="0" presId="urn:microsoft.com/office/officeart/2008/layout/LinedList"/>
    <dgm:cxn modelId="{6C68D936-3FF7-4A4D-9F54-EF867CB74F6B}" srcId="{9691C310-D92E-4D4B-B2D6-D4EF22AE79F1}" destId="{B9F3E558-BFD1-4CD0-83C8-F13F4C5D27C0}" srcOrd="0" destOrd="0" parTransId="{5C736888-47E1-4AF9-8D0E-134237546560}" sibTransId="{5E0E12E5-6E6F-4BE4-B445-1BB6B8418F41}"/>
    <dgm:cxn modelId="{A266CAA9-C285-40B0-B2B1-4B3092ED08ED}" srcId="{B9F3E558-BFD1-4CD0-83C8-F13F4C5D27C0}" destId="{A79F9A75-CF29-4422-BF58-4524FA09698D}" srcOrd="2" destOrd="0" parTransId="{A738997B-A3CD-45B0-A43F-BD26472AA916}" sibTransId="{B2A616A5-5C6D-46E9-A5F8-D1F74F831E02}"/>
    <dgm:cxn modelId="{33AED323-7EF6-4B96-8663-9A189770E8BB}" type="presOf" srcId="{E60B8DD4-F1B3-41BD-BB6D-F5548BBA044A}" destId="{817EF5D7-66D2-4D63-A681-838E988E626F}" srcOrd="0" destOrd="0" presId="urn:microsoft.com/office/officeart/2008/layout/LinedList"/>
    <dgm:cxn modelId="{1F3D63EF-07AE-45BC-A6FB-8F4F8B53CDFE}" srcId="{B9F3E558-BFD1-4CD0-83C8-F13F4C5D27C0}" destId="{FA7212D8-9FC6-4401-ABE8-2F486527DE80}" srcOrd="1" destOrd="0" parTransId="{C585C3AA-A1D8-4097-BD65-770457E334F6}" sibTransId="{BA4425DC-A3B6-4D13-A51E-06F1DA627913}"/>
    <dgm:cxn modelId="{82206328-783B-4A97-B62B-6DF05972972C}" type="presOf" srcId="{B9F3E558-BFD1-4CD0-83C8-F13F4C5D27C0}" destId="{735BCE2C-F88C-446E-BB3E-2612AF5209B0}" srcOrd="0" destOrd="0" presId="urn:microsoft.com/office/officeart/2008/layout/LinedList"/>
    <dgm:cxn modelId="{25E24608-05CE-42F0-9745-975367EC21B5}" type="presOf" srcId="{FA7212D8-9FC6-4401-ABE8-2F486527DE80}" destId="{07FE0387-A252-43E1-9A91-6F37584AB079}" srcOrd="0" destOrd="0" presId="urn:microsoft.com/office/officeart/2008/layout/LinedList"/>
    <dgm:cxn modelId="{7FB41652-50E0-45E6-B05C-51DDAE296BF3}" srcId="{B9F3E558-BFD1-4CD0-83C8-F13F4C5D27C0}" destId="{E60B8DD4-F1B3-41BD-BB6D-F5548BBA044A}" srcOrd="0" destOrd="0" parTransId="{FC3FE90D-C8C0-41D8-A5FA-816B59ECEEF2}" sibTransId="{69AD559F-4564-4D75-BD81-60FE643105C7}"/>
    <dgm:cxn modelId="{94C575D5-B74D-4D4A-8D98-289F514B3759}" type="presOf" srcId="{A79F9A75-CF29-4422-BF58-4524FA09698D}" destId="{123891E4-AA8A-469E-B0B5-8D5EFBA4F6D9}" srcOrd="0" destOrd="0" presId="urn:microsoft.com/office/officeart/2008/layout/LinedList"/>
    <dgm:cxn modelId="{C814AADB-6BFF-4C92-A4B4-787AA3722BCA}" type="presParOf" srcId="{406D3531-7E94-4376-BFCF-46D0339FA53B}" destId="{01F555D4-0FC9-4D3A-AF3F-1D80400A6AA1}" srcOrd="0" destOrd="0" presId="urn:microsoft.com/office/officeart/2008/layout/LinedList"/>
    <dgm:cxn modelId="{D0462E67-14DC-4101-A2F6-E3B6B0FAA76D}" type="presParOf" srcId="{406D3531-7E94-4376-BFCF-46D0339FA53B}" destId="{30B83E16-5B2B-4C4E-8431-99FCD1A4E6AF}" srcOrd="1" destOrd="0" presId="urn:microsoft.com/office/officeart/2008/layout/LinedList"/>
    <dgm:cxn modelId="{6F936D49-5382-4EF4-975D-4CFA4E1C0445}" type="presParOf" srcId="{30B83E16-5B2B-4C4E-8431-99FCD1A4E6AF}" destId="{735BCE2C-F88C-446E-BB3E-2612AF5209B0}" srcOrd="0" destOrd="0" presId="urn:microsoft.com/office/officeart/2008/layout/LinedList"/>
    <dgm:cxn modelId="{B9DD793A-1A19-496B-9AC1-621CCCAA38A4}" type="presParOf" srcId="{30B83E16-5B2B-4C4E-8431-99FCD1A4E6AF}" destId="{3DA55683-D13E-4E8F-944F-B8AFED24162D}" srcOrd="1" destOrd="0" presId="urn:microsoft.com/office/officeart/2008/layout/LinedList"/>
    <dgm:cxn modelId="{9367D61C-6ADA-45E6-B0E1-9F2F7A66EC7F}" type="presParOf" srcId="{3DA55683-D13E-4E8F-944F-B8AFED24162D}" destId="{8FA126E9-F609-49AC-848D-C5227C90BDC4}" srcOrd="0" destOrd="0" presId="urn:microsoft.com/office/officeart/2008/layout/LinedList"/>
    <dgm:cxn modelId="{1A758B61-C33B-4698-BB10-CFD15D5DF9A3}" type="presParOf" srcId="{3DA55683-D13E-4E8F-944F-B8AFED24162D}" destId="{1B106AF3-4B38-4EEC-AD36-8B623AA2062B}" srcOrd="1" destOrd="0" presId="urn:microsoft.com/office/officeart/2008/layout/LinedList"/>
    <dgm:cxn modelId="{14C88671-7CC3-4714-9116-682507CB2885}" type="presParOf" srcId="{1B106AF3-4B38-4EEC-AD36-8B623AA2062B}" destId="{2F947477-F0FD-48C7-95DE-40B424008123}" srcOrd="0" destOrd="0" presId="urn:microsoft.com/office/officeart/2008/layout/LinedList"/>
    <dgm:cxn modelId="{35BEBE92-061B-4C72-B8B1-DC3AE7F6B3DA}" type="presParOf" srcId="{1B106AF3-4B38-4EEC-AD36-8B623AA2062B}" destId="{817EF5D7-66D2-4D63-A681-838E988E626F}" srcOrd="1" destOrd="0" presId="urn:microsoft.com/office/officeart/2008/layout/LinedList"/>
    <dgm:cxn modelId="{96ADBADD-7FA4-44E7-A939-047E985FB9C5}" type="presParOf" srcId="{1B106AF3-4B38-4EEC-AD36-8B623AA2062B}" destId="{BFCF6E7E-8C48-46EC-BC87-5EFF6ABC118E}" srcOrd="2" destOrd="0" presId="urn:microsoft.com/office/officeart/2008/layout/LinedList"/>
    <dgm:cxn modelId="{510FB766-63E0-4E44-BC85-8099340D1631}" type="presParOf" srcId="{3DA55683-D13E-4E8F-944F-B8AFED24162D}" destId="{0E609039-7591-45B6-9FE8-0BEF28ACCF56}" srcOrd="2" destOrd="0" presId="urn:microsoft.com/office/officeart/2008/layout/LinedList"/>
    <dgm:cxn modelId="{7B97F7CC-E608-4794-9415-5A0A6B65C4C7}" type="presParOf" srcId="{3DA55683-D13E-4E8F-944F-B8AFED24162D}" destId="{C1709876-DA69-4CEF-82A5-22A21451D193}" srcOrd="3" destOrd="0" presId="urn:microsoft.com/office/officeart/2008/layout/LinedList"/>
    <dgm:cxn modelId="{D164BC85-757A-4581-B4FF-05B98AA69654}" type="presParOf" srcId="{3DA55683-D13E-4E8F-944F-B8AFED24162D}" destId="{5E9E8800-CFAC-4928-BCF6-924F615F808F}" srcOrd="4" destOrd="0" presId="urn:microsoft.com/office/officeart/2008/layout/LinedList"/>
    <dgm:cxn modelId="{E5BF2042-221D-4C52-B055-BFB3CB90F7FB}" type="presParOf" srcId="{5E9E8800-CFAC-4928-BCF6-924F615F808F}" destId="{8207E588-07E3-4ACA-B62E-1A8FA99A9560}" srcOrd="0" destOrd="0" presId="urn:microsoft.com/office/officeart/2008/layout/LinedList"/>
    <dgm:cxn modelId="{2BDC2F72-6A17-45C0-8E7D-815EC6DD206C}" type="presParOf" srcId="{5E9E8800-CFAC-4928-BCF6-924F615F808F}" destId="{07FE0387-A252-43E1-9A91-6F37584AB079}" srcOrd="1" destOrd="0" presId="urn:microsoft.com/office/officeart/2008/layout/LinedList"/>
    <dgm:cxn modelId="{91DA3C43-37EA-48DF-B8DE-37993804FB9B}" type="presParOf" srcId="{5E9E8800-CFAC-4928-BCF6-924F615F808F}" destId="{45D074BB-EC94-46DE-8E9F-F2D3C5A252F8}" srcOrd="2" destOrd="0" presId="urn:microsoft.com/office/officeart/2008/layout/LinedList"/>
    <dgm:cxn modelId="{8AEA7320-96DE-488E-92EF-19C6765AECB4}" type="presParOf" srcId="{3DA55683-D13E-4E8F-944F-B8AFED24162D}" destId="{05B32665-3197-4710-AF2E-C35C062EB3C5}" srcOrd="5" destOrd="0" presId="urn:microsoft.com/office/officeart/2008/layout/LinedList"/>
    <dgm:cxn modelId="{3FBC6074-01CC-4E31-BF5C-C5744E3743B5}" type="presParOf" srcId="{3DA55683-D13E-4E8F-944F-B8AFED24162D}" destId="{4D6BB6EA-5ADD-47CF-B0AC-DC0C34F68EBF}" srcOrd="6" destOrd="0" presId="urn:microsoft.com/office/officeart/2008/layout/LinedList"/>
    <dgm:cxn modelId="{FB1F636A-E334-4DAA-842A-90435078AA7C}" type="presParOf" srcId="{3DA55683-D13E-4E8F-944F-B8AFED24162D}" destId="{91B20859-3AE0-4A3E-B2C3-198286E3AEFE}" srcOrd="7" destOrd="0" presId="urn:microsoft.com/office/officeart/2008/layout/LinedList"/>
    <dgm:cxn modelId="{AE7C7A8B-1143-4A30-B244-E09C59F27BBB}" type="presParOf" srcId="{91B20859-3AE0-4A3E-B2C3-198286E3AEFE}" destId="{3CFFBA64-2ACE-41B2-B37F-C74D93838F59}" srcOrd="0" destOrd="0" presId="urn:microsoft.com/office/officeart/2008/layout/LinedList"/>
    <dgm:cxn modelId="{A4AE3D62-2C0F-4787-9C65-1257B4902372}" type="presParOf" srcId="{91B20859-3AE0-4A3E-B2C3-198286E3AEFE}" destId="{123891E4-AA8A-469E-B0B5-8D5EFBA4F6D9}" srcOrd="1" destOrd="0" presId="urn:microsoft.com/office/officeart/2008/layout/LinedList"/>
    <dgm:cxn modelId="{839A3139-BDCD-43F7-8886-99B8DE678E39}" type="presParOf" srcId="{91B20859-3AE0-4A3E-B2C3-198286E3AEFE}" destId="{7E392942-C8F3-447E-A0EA-D42C23108F3D}" srcOrd="2" destOrd="0" presId="urn:microsoft.com/office/officeart/2008/layout/LinedList"/>
    <dgm:cxn modelId="{26430917-FC08-4989-9334-B11FDF28DFBD}" type="presParOf" srcId="{3DA55683-D13E-4E8F-944F-B8AFED24162D}" destId="{6362A048-FE60-4D5A-A8B5-DF70F7B929AF}" srcOrd="8" destOrd="0" presId="urn:microsoft.com/office/officeart/2008/layout/LinedList"/>
    <dgm:cxn modelId="{18179DA1-B3F5-4AEC-8861-35E3F63A1F79}" type="presParOf" srcId="{3DA55683-D13E-4E8F-944F-B8AFED24162D}" destId="{30675FEF-C8AA-406B-AA3F-6603026CCE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DFC5E-39B0-4EF7-A80D-630F2427C0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69162F-A5CF-4527-A8CB-1CA015462F58}">
      <dgm:prSet custT="1"/>
      <dgm:spPr>
        <a:solidFill>
          <a:srgbClr val="92D05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798A66-0162-4366-B89E-1E870938209D}" type="sib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378F4F-1725-4263-9BE5-405B98DFE5C4}" type="par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DCF940F-0300-43C5-9182-AE2CEB8983D5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37C4CC3-A54D-4E0F-9F02-A22304AB342E}" type="sib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4742440-97FC-4600-B425-3B4AB0588255}" type="par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CC75DA-9062-4CF1-B3F4-581545C42F78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E8B79B0-D698-4BEA-8E03-32EB88C2A74F}" type="par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D1CFC06-3811-4A0C-BB80-B59620220D10}" type="sib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317FCB-BFB7-467B-AFAC-52694A97E473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72C3B4-4FCB-4867-B8FF-890BA3D9BA55}" type="par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7D7516-F69E-4BE7-98D7-25456F6F02FB}" type="sib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B516A93-689E-451E-8EB3-FE74C4686F00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587D35-11BE-48BE-8BA7-EF7DFEC2A071}" type="par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E5E290B-304A-4B25-B8F2-BE6E21CA4796}" type="sib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24B053-1A09-47CA-B199-A9C51B649C7F}" type="pres">
      <dgm:prSet presAssocID="{E54DFC5E-39B0-4EF7-A80D-630F2427C0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3E900A-112D-499B-8ABD-103DAC9D0D16}" type="pres">
      <dgm:prSet presAssocID="{E54DFC5E-39B0-4EF7-A80D-630F2427C018}" presName="Name1" presStyleCnt="0"/>
      <dgm:spPr/>
    </dgm:pt>
    <dgm:pt modelId="{F676ED3B-D912-4596-B8F4-964A9722DCDC}" type="pres">
      <dgm:prSet presAssocID="{E54DFC5E-39B0-4EF7-A80D-630F2427C018}" presName="cycle" presStyleCnt="0"/>
      <dgm:spPr/>
    </dgm:pt>
    <dgm:pt modelId="{D30B5D7C-A0F1-4962-85E3-3E178C4A79D8}" type="pres">
      <dgm:prSet presAssocID="{E54DFC5E-39B0-4EF7-A80D-630F2427C018}" presName="srcNode" presStyleLbl="node1" presStyleIdx="0" presStyleCnt="5"/>
      <dgm:spPr/>
    </dgm:pt>
    <dgm:pt modelId="{A56EA201-91BC-4616-B12C-2E6D8190CA7D}" type="pres">
      <dgm:prSet presAssocID="{E54DFC5E-39B0-4EF7-A80D-630F2427C018}" presName="conn" presStyleLbl="parChTrans1D2" presStyleIdx="0" presStyleCnt="1"/>
      <dgm:spPr/>
      <dgm:t>
        <a:bodyPr/>
        <a:lstStyle/>
        <a:p>
          <a:endParaRPr lang="ru-RU"/>
        </a:p>
      </dgm:t>
    </dgm:pt>
    <dgm:pt modelId="{10B2AD2B-E6AE-47B7-BE2A-88C2BD434145}" type="pres">
      <dgm:prSet presAssocID="{E54DFC5E-39B0-4EF7-A80D-630F2427C018}" presName="extraNode" presStyleLbl="node1" presStyleIdx="0" presStyleCnt="5"/>
      <dgm:spPr/>
    </dgm:pt>
    <dgm:pt modelId="{7B03A767-1B6B-4A01-8898-84C5EFC88324}" type="pres">
      <dgm:prSet presAssocID="{E54DFC5E-39B0-4EF7-A80D-630F2427C018}" presName="dstNode" presStyleLbl="node1" presStyleIdx="0" presStyleCnt="5"/>
      <dgm:spPr/>
    </dgm:pt>
    <dgm:pt modelId="{F8EE6339-9EBC-4C09-9E08-1F4A253C020D}" type="pres">
      <dgm:prSet presAssocID="{3D69162F-A5CF-4527-A8CB-1CA015462F58}" presName="text_1" presStyleLbl="node1" presStyleIdx="0" presStyleCnt="5" custScaleY="107979" custLinFactNeighborX="202" custLinFactNeighborY="-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94F2-7401-410F-95D8-828F966CE72E}" type="pres">
      <dgm:prSet presAssocID="{3D69162F-A5CF-4527-A8CB-1CA015462F58}" presName="accent_1" presStyleCnt="0"/>
      <dgm:spPr/>
    </dgm:pt>
    <dgm:pt modelId="{32BC95AD-130D-4F42-992A-90577A2B854D}" type="pres">
      <dgm:prSet presAssocID="{3D69162F-A5CF-4527-A8CB-1CA015462F58}" presName="accentRepeatNode" presStyleLbl="solidFgAcc1" presStyleIdx="0" presStyleCnt="5" custLinFactNeighborX="8567" custLinFactNeighborY="-4908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95A9118-71ED-464E-975C-6116ADC95DB4}" type="pres">
      <dgm:prSet presAssocID="{C9CC75DA-9062-4CF1-B3F4-581545C42F78}" presName="text_2" presStyleLbl="node1" presStyleIdx="1" presStyleCnt="5" custScaleY="106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1DA81-D979-4FA1-95FD-9B490AFC5F00}" type="pres">
      <dgm:prSet presAssocID="{C9CC75DA-9062-4CF1-B3F4-581545C42F78}" presName="accent_2" presStyleCnt="0"/>
      <dgm:spPr/>
    </dgm:pt>
    <dgm:pt modelId="{AA0A30C3-70AB-4663-B8D4-0B48B5ACEF5B}" type="pres">
      <dgm:prSet presAssocID="{C9CC75DA-9062-4CF1-B3F4-581545C42F78}" presName="accentRepeatNode" presStyleLbl="solidFgAcc1" presStyleIdx="1" presStyleCnt="5" custLinFactNeighborX="749" custLinFactNeighborY="-116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C64D44F-57F9-4E78-8C7F-6599E0A8787E}" type="pres">
      <dgm:prSet presAssocID="{73317FCB-BFB7-467B-AFAC-52694A97E47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32C5E-60A7-42B5-954D-243E2EB0E4AD}" type="pres">
      <dgm:prSet presAssocID="{73317FCB-BFB7-467B-AFAC-52694A97E473}" presName="accent_3" presStyleCnt="0"/>
      <dgm:spPr/>
    </dgm:pt>
    <dgm:pt modelId="{B42D2D37-E89C-42D0-9B1C-61CEBBEC4D47}" type="pres">
      <dgm:prSet presAssocID="{73317FCB-BFB7-467B-AFAC-52694A97E473}" presName="accentRepeatNode" presStyleLbl="solidFgAcc1" presStyleIdx="2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C39261E-FD37-464C-AE09-517E31A398CF}" type="pres">
      <dgm:prSet presAssocID="{0DCF940F-0300-43C5-9182-AE2CEB8983D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66D48-85AA-4184-A321-FEDA51F75DAE}" type="pres">
      <dgm:prSet presAssocID="{0DCF940F-0300-43C5-9182-AE2CEB8983D5}" presName="accent_4" presStyleCnt="0"/>
      <dgm:spPr/>
    </dgm:pt>
    <dgm:pt modelId="{12DCE72B-21C9-4FA7-BBE4-598F7F7A1E0B}" type="pres">
      <dgm:prSet presAssocID="{0DCF940F-0300-43C5-9182-AE2CEB8983D5}" presName="accentRepeatNode" presStyleLbl="solidFgAcc1" presStyleIdx="3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13B3CB56-2E56-4E1E-9E52-72FEA77CAC7C}" type="pres">
      <dgm:prSet presAssocID="{3B516A93-689E-451E-8EB3-FE74C4686F00}" presName="text_5" presStyleLbl="node1" presStyleIdx="4" presStyleCnt="5" custScaleY="11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125C3-11D0-4ED4-94BD-15C2A5FB1D3C}" type="pres">
      <dgm:prSet presAssocID="{3B516A93-689E-451E-8EB3-FE74C4686F00}" presName="accent_5" presStyleCnt="0"/>
      <dgm:spPr/>
    </dgm:pt>
    <dgm:pt modelId="{DB5C4923-41F5-4BC1-93F4-63D96570576F}" type="pres">
      <dgm:prSet presAssocID="{3B516A93-689E-451E-8EB3-FE74C4686F00}" presName="accentRepeatNode" presStyleLbl="solidFgAcc1" presStyleIdx="4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</dgm:ptLst>
  <dgm:cxnLst>
    <dgm:cxn modelId="{FC266D3C-D271-43E7-99E0-888E26482BF1}" srcId="{E54DFC5E-39B0-4EF7-A80D-630F2427C018}" destId="{0DCF940F-0300-43C5-9182-AE2CEB8983D5}" srcOrd="3" destOrd="0" parTransId="{84742440-97FC-4600-B425-3B4AB0588255}" sibTransId="{637C4CC3-A54D-4E0F-9F02-A22304AB342E}"/>
    <dgm:cxn modelId="{AD55EC4B-0017-4B37-BF61-1C2F53F8A6F5}" type="presOf" srcId="{C6798A66-0162-4366-B89E-1E870938209D}" destId="{A56EA201-91BC-4616-B12C-2E6D8190CA7D}" srcOrd="0" destOrd="0" presId="urn:microsoft.com/office/officeart/2008/layout/VerticalCurvedList"/>
    <dgm:cxn modelId="{DD500265-1AA4-45F9-90C6-C0E5EA6196E0}" type="presOf" srcId="{E54DFC5E-39B0-4EF7-A80D-630F2427C018}" destId="{2624B053-1A09-47CA-B199-A9C51B649C7F}" srcOrd="0" destOrd="0" presId="urn:microsoft.com/office/officeart/2008/layout/VerticalCurvedList"/>
    <dgm:cxn modelId="{DED85C3C-A11D-4F5D-869A-18FD8A28370A}" type="presOf" srcId="{3D69162F-A5CF-4527-A8CB-1CA015462F58}" destId="{F8EE6339-9EBC-4C09-9E08-1F4A253C020D}" srcOrd="0" destOrd="0" presId="urn:microsoft.com/office/officeart/2008/layout/VerticalCurvedList"/>
    <dgm:cxn modelId="{21EB3E09-A041-45CD-A9D3-AB83006EC4EF}" type="presOf" srcId="{73317FCB-BFB7-467B-AFAC-52694A97E473}" destId="{7C64D44F-57F9-4E78-8C7F-6599E0A8787E}" srcOrd="0" destOrd="0" presId="urn:microsoft.com/office/officeart/2008/layout/VerticalCurvedList"/>
    <dgm:cxn modelId="{46CD9B38-5BA5-4D41-9CE5-2EE2F8D249A1}" type="presOf" srcId="{3B516A93-689E-451E-8EB3-FE74C4686F00}" destId="{13B3CB56-2E56-4E1E-9E52-72FEA77CAC7C}" srcOrd="0" destOrd="0" presId="urn:microsoft.com/office/officeart/2008/layout/VerticalCurvedList"/>
    <dgm:cxn modelId="{772A111A-9081-4FA3-A003-16ADC4501BBC}" srcId="{E54DFC5E-39B0-4EF7-A80D-630F2427C018}" destId="{3D69162F-A5CF-4527-A8CB-1CA015462F58}" srcOrd="0" destOrd="0" parTransId="{8C378F4F-1725-4263-9BE5-405B98DFE5C4}" sibTransId="{C6798A66-0162-4366-B89E-1E870938209D}"/>
    <dgm:cxn modelId="{31587C70-B61E-4D37-88FE-F4A76897900E}" srcId="{E54DFC5E-39B0-4EF7-A80D-630F2427C018}" destId="{C9CC75DA-9062-4CF1-B3F4-581545C42F78}" srcOrd="1" destOrd="0" parTransId="{4E8B79B0-D698-4BEA-8E03-32EB88C2A74F}" sibTransId="{CD1CFC06-3811-4A0C-BB80-B59620220D10}"/>
    <dgm:cxn modelId="{34567413-8D25-4FC4-A8B8-8581B27DB40C}" type="presOf" srcId="{0DCF940F-0300-43C5-9182-AE2CEB8983D5}" destId="{7C39261E-FD37-464C-AE09-517E31A398CF}" srcOrd="0" destOrd="0" presId="urn:microsoft.com/office/officeart/2008/layout/VerticalCurvedList"/>
    <dgm:cxn modelId="{95915349-9F94-42CE-A170-255B934753CC}" type="presOf" srcId="{C9CC75DA-9062-4CF1-B3F4-581545C42F78}" destId="{495A9118-71ED-464E-975C-6116ADC95DB4}" srcOrd="0" destOrd="0" presId="urn:microsoft.com/office/officeart/2008/layout/VerticalCurvedList"/>
    <dgm:cxn modelId="{FF591624-6BA0-49BA-A31F-31AA0A151936}" srcId="{E54DFC5E-39B0-4EF7-A80D-630F2427C018}" destId="{73317FCB-BFB7-467B-AFAC-52694A97E473}" srcOrd="2" destOrd="0" parTransId="{5A72C3B4-4FCB-4867-B8FF-890BA3D9BA55}" sibTransId="{907D7516-F69E-4BE7-98D7-25456F6F02FB}"/>
    <dgm:cxn modelId="{D05C420A-3296-4798-8AC6-C9BF544B8741}" srcId="{E54DFC5E-39B0-4EF7-A80D-630F2427C018}" destId="{3B516A93-689E-451E-8EB3-FE74C4686F00}" srcOrd="4" destOrd="0" parTransId="{47587D35-11BE-48BE-8BA7-EF7DFEC2A071}" sibTransId="{0E5E290B-304A-4B25-B8F2-BE6E21CA4796}"/>
    <dgm:cxn modelId="{309E1842-AE69-46FE-A0EE-FA39A1B814F9}" type="presParOf" srcId="{2624B053-1A09-47CA-B199-A9C51B649C7F}" destId="{9B3E900A-112D-499B-8ABD-103DAC9D0D16}" srcOrd="0" destOrd="0" presId="urn:microsoft.com/office/officeart/2008/layout/VerticalCurvedList"/>
    <dgm:cxn modelId="{11EC7CEC-2335-4933-8029-960F38628F00}" type="presParOf" srcId="{9B3E900A-112D-499B-8ABD-103DAC9D0D16}" destId="{F676ED3B-D912-4596-B8F4-964A9722DCDC}" srcOrd="0" destOrd="0" presId="urn:microsoft.com/office/officeart/2008/layout/VerticalCurvedList"/>
    <dgm:cxn modelId="{64CE7570-8229-4430-B96D-34A839F60BA9}" type="presParOf" srcId="{F676ED3B-D912-4596-B8F4-964A9722DCDC}" destId="{D30B5D7C-A0F1-4962-85E3-3E178C4A79D8}" srcOrd="0" destOrd="0" presId="urn:microsoft.com/office/officeart/2008/layout/VerticalCurvedList"/>
    <dgm:cxn modelId="{C952FD45-B511-4160-B7D3-B1C1E1825200}" type="presParOf" srcId="{F676ED3B-D912-4596-B8F4-964A9722DCDC}" destId="{A56EA201-91BC-4616-B12C-2E6D8190CA7D}" srcOrd="1" destOrd="0" presId="urn:microsoft.com/office/officeart/2008/layout/VerticalCurvedList"/>
    <dgm:cxn modelId="{80661BA2-C9B9-4359-9191-4D7642DC9C87}" type="presParOf" srcId="{F676ED3B-D912-4596-B8F4-964A9722DCDC}" destId="{10B2AD2B-E6AE-47B7-BE2A-88C2BD434145}" srcOrd="2" destOrd="0" presId="urn:microsoft.com/office/officeart/2008/layout/VerticalCurvedList"/>
    <dgm:cxn modelId="{AB256568-13D0-4DA2-A93B-944A0E328806}" type="presParOf" srcId="{F676ED3B-D912-4596-B8F4-964A9722DCDC}" destId="{7B03A767-1B6B-4A01-8898-84C5EFC88324}" srcOrd="3" destOrd="0" presId="urn:microsoft.com/office/officeart/2008/layout/VerticalCurvedList"/>
    <dgm:cxn modelId="{12F6C221-6338-49D4-8C7A-480C4A6AFBE1}" type="presParOf" srcId="{9B3E900A-112D-499B-8ABD-103DAC9D0D16}" destId="{F8EE6339-9EBC-4C09-9E08-1F4A253C020D}" srcOrd="1" destOrd="0" presId="urn:microsoft.com/office/officeart/2008/layout/VerticalCurvedList"/>
    <dgm:cxn modelId="{A065A846-4A81-4B91-8BD7-1EB226BBAE5A}" type="presParOf" srcId="{9B3E900A-112D-499B-8ABD-103DAC9D0D16}" destId="{735294F2-7401-410F-95D8-828F966CE72E}" srcOrd="2" destOrd="0" presId="urn:microsoft.com/office/officeart/2008/layout/VerticalCurvedList"/>
    <dgm:cxn modelId="{7C8ADB60-7752-4F47-9F0F-64A1B2CD095C}" type="presParOf" srcId="{735294F2-7401-410F-95D8-828F966CE72E}" destId="{32BC95AD-130D-4F42-992A-90577A2B854D}" srcOrd="0" destOrd="0" presId="urn:microsoft.com/office/officeart/2008/layout/VerticalCurvedList"/>
    <dgm:cxn modelId="{452B79E4-F362-4A78-AA2F-6D66A7540173}" type="presParOf" srcId="{9B3E900A-112D-499B-8ABD-103DAC9D0D16}" destId="{495A9118-71ED-464E-975C-6116ADC95DB4}" srcOrd="3" destOrd="0" presId="urn:microsoft.com/office/officeart/2008/layout/VerticalCurvedList"/>
    <dgm:cxn modelId="{0BD1C276-7386-40CA-9590-CFC045562B39}" type="presParOf" srcId="{9B3E900A-112D-499B-8ABD-103DAC9D0D16}" destId="{EE31DA81-D979-4FA1-95FD-9B490AFC5F00}" srcOrd="4" destOrd="0" presId="urn:microsoft.com/office/officeart/2008/layout/VerticalCurvedList"/>
    <dgm:cxn modelId="{08D46C97-DE6F-46F4-AECD-CAEAB0E76BE5}" type="presParOf" srcId="{EE31DA81-D979-4FA1-95FD-9B490AFC5F00}" destId="{AA0A30C3-70AB-4663-B8D4-0B48B5ACEF5B}" srcOrd="0" destOrd="0" presId="urn:microsoft.com/office/officeart/2008/layout/VerticalCurvedList"/>
    <dgm:cxn modelId="{F2906156-1340-4379-A84F-1DFFAADAD3F1}" type="presParOf" srcId="{9B3E900A-112D-499B-8ABD-103DAC9D0D16}" destId="{7C64D44F-57F9-4E78-8C7F-6599E0A8787E}" srcOrd="5" destOrd="0" presId="urn:microsoft.com/office/officeart/2008/layout/VerticalCurvedList"/>
    <dgm:cxn modelId="{FEF56FAE-11E4-4BAA-BF8B-6E8A318FBBA3}" type="presParOf" srcId="{9B3E900A-112D-499B-8ABD-103DAC9D0D16}" destId="{AF732C5E-60A7-42B5-954D-243E2EB0E4AD}" srcOrd="6" destOrd="0" presId="urn:microsoft.com/office/officeart/2008/layout/VerticalCurvedList"/>
    <dgm:cxn modelId="{E1808DED-C996-4DFA-B4D6-98B9C722AD0A}" type="presParOf" srcId="{AF732C5E-60A7-42B5-954D-243E2EB0E4AD}" destId="{B42D2D37-E89C-42D0-9B1C-61CEBBEC4D47}" srcOrd="0" destOrd="0" presId="urn:microsoft.com/office/officeart/2008/layout/VerticalCurvedList"/>
    <dgm:cxn modelId="{A884166D-D67C-4C1C-977C-9774BC635535}" type="presParOf" srcId="{9B3E900A-112D-499B-8ABD-103DAC9D0D16}" destId="{7C39261E-FD37-464C-AE09-517E31A398CF}" srcOrd="7" destOrd="0" presId="urn:microsoft.com/office/officeart/2008/layout/VerticalCurvedList"/>
    <dgm:cxn modelId="{CC749A5A-BBCE-49A8-9CA0-B37EC666291F}" type="presParOf" srcId="{9B3E900A-112D-499B-8ABD-103DAC9D0D16}" destId="{40966D48-85AA-4184-A321-FEDA51F75DAE}" srcOrd="8" destOrd="0" presId="urn:microsoft.com/office/officeart/2008/layout/VerticalCurvedList"/>
    <dgm:cxn modelId="{0D0C4144-37A9-48C6-AF8E-02A218A8B5AA}" type="presParOf" srcId="{40966D48-85AA-4184-A321-FEDA51F75DAE}" destId="{12DCE72B-21C9-4FA7-BBE4-598F7F7A1E0B}" srcOrd="0" destOrd="0" presId="urn:microsoft.com/office/officeart/2008/layout/VerticalCurvedList"/>
    <dgm:cxn modelId="{8953F647-36B8-4A91-A66E-D0EAC776875B}" type="presParOf" srcId="{9B3E900A-112D-499B-8ABD-103DAC9D0D16}" destId="{13B3CB56-2E56-4E1E-9E52-72FEA77CAC7C}" srcOrd="9" destOrd="0" presId="urn:microsoft.com/office/officeart/2008/layout/VerticalCurvedList"/>
    <dgm:cxn modelId="{921B5B8D-FEB9-4D1D-A4E2-CFF023BA5616}" type="presParOf" srcId="{9B3E900A-112D-499B-8ABD-103DAC9D0D16}" destId="{FF6125C3-11D0-4ED4-94BD-15C2A5FB1D3C}" srcOrd="10" destOrd="0" presId="urn:microsoft.com/office/officeart/2008/layout/VerticalCurvedList"/>
    <dgm:cxn modelId="{320C0D09-BEC6-4B62-A5D5-F37DC0CF68C9}" type="presParOf" srcId="{FF6125C3-11D0-4ED4-94BD-15C2A5FB1D3C}" destId="{DB5C4923-41F5-4BC1-93F4-63D9657057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653AB3-D37F-46AB-BB63-C7048770BB8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DBFCD-42B5-4972-A28F-FCD1FDDAC51C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4C38F-F037-4C6D-B1F8-11055F22D0D3}" type="parTrans" cxnId="{C193D7BA-7A73-4977-8237-EFAFF730B345}">
      <dgm:prSet/>
      <dgm:spPr/>
      <dgm:t>
        <a:bodyPr/>
        <a:lstStyle/>
        <a:p>
          <a:endParaRPr lang="ru-RU"/>
        </a:p>
      </dgm:t>
    </dgm:pt>
    <dgm:pt modelId="{A2FC4966-0581-41D5-9C73-0A592F4C7BBD}" type="sibTrans" cxnId="{C193D7BA-7A73-4977-8237-EFAFF730B345}">
      <dgm:prSet/>
      <dgm:spPr/>
      <dgm:t>
        <a:bodyPr/>
        <a:lstStyle/>
        <a:p>
          <a:endParaRPr lang="ru-RU"/>
        </a:p>
      </dgm:t>
    </dgm:pt>
    <dgm:pt modelId="{13C0B604-12B1-496C-998A-8E85013045D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2 714 807,1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01043D-F530-4696-AE23-17C169F5572C}" type="parTrans" cxnId="{9EB38FC1-6492-491B-81BD-4535F8A683FE}">
      <dgm:prSet/>
      <dgm:spPr/>
      <dgm:t>
        <a:bodyPr/>
        <a:lstStyle/>
        <a:p>
          <a:endParaRPr lang="ru-RU"/>
        </a:p>
      </dgm:t>
    </dgm:pt>
    <dgm:pt modelId="{A75EFB40-74EC-4F29-8FA3-DEEA70673D2F}" type="sibTrans" cxnId="{9EB38FC1-6492-491B-81BD-4535F8A683FE}">
      <dgm:prSet/>
      <dgm:spPr/>
      <dgm:t>
        <a:bodyPr/>
        <a:lstStyle/>
        <a:p>
          <a:endParaRPr lang="ru-RU"/>
        </a:p>
      </dgm:t>
    </dgm:pt>
    <dgm:pt modelId="{C5467829-8783-4CF1-B52D-201A70EBBE65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2019г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.(план) 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9D7CE-EBA5-4FA4-82CD-E5BA18BAA425}" type="parTrans" cxnId="{8FD7AD9C-B663-4F15-984C-B87E56FCD66D}">
      <dgm:prSet/>
      <dgm:spPr/>
      <dgm:t>
        <a:bodyPr/>
        <a:lstStyle/>
        <a:p>
          <a:endParaRPr lang="ru-RU"/>
        </a:p>
      </dgm:t>
    </dgm:pt>
    <dgm:pt modelId="{8FBB631E-6CB8-4974-BA60-9A75075A3E75}" type="sibTrans" cxnId="{8FD7AD9C-B663-4F15-984C-B87E56FCD66D}">
      <dgm:prSet/>
      <dgm:spPr/>
      <dgm:t>
        <a:bodyPr/>
        <a:lstStyle/>
        <a:p>
          <a:endParaRPr lang="ru-RU"/>
        </a:p>
      </dgm:t>
    </dgm:pt>
    <dgm:pt modelId="{9404B56C-492D-4A36-989A-89B635263FB5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2 895 415,0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D4A49-2622-4B2F-9168-C4F4E6AF8744}" type="parTrans" cxnId="{FA059FD5-134A-4FE3-AB9C-CB9F2077185E}">
      <dgm:prSet/>
      <dgm:spPr/>
      <dgm:t>
        <a:bodyPr/>
        <a:lstStyle/>
        <a:p>
          <a:endParaRPr lang="ru-RU"/>
        </a:p>
      </dgm:t>
    </dgm:pt>
    <dgm:pt modelId="{13B30370-6603-4FB5-9FCA-3E078C467118}" type="sibTrans" cxnId="{FA059FD5-134A-4FE3-AB9C-CB9F2077185E}">
      <dgm:prSet/>
      <dgm:spPr/>
      <dgm:t>
        <a:bodyPr/>
        <a:lstStyle/>
        <a:p>
          <a:endParaRPr lang="ru-RU"/>
        </a:p>
      </dgm:t>
    </dgm:pt>
    <dgm:pt modelId="{1FE6BF0A-9E64-4CD7-A73F-F675D87D99F1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87B5B-E7B1-48C8-BA5B-804B442EC96E}" type="parTrans" cxnId="{6F05146F-B147-46AD-8E08-9EE75E62E43C}">
      <dgm:prSet/>
      <dgm:spPr/>
      <dgm:t>
        <a:bodyPr/>
        <a:lstStyle/>
        <a:p>
          <a:endParaRPr lang="ru-RU"/>
        </a:p>
      </dgm:t>
    </dgm:pt>
    <dgm:pt modelId="{7F63DB44-658C-4F19-AB77-3D936A35E42E}" type="sibTrans" cxnId="{6F05146F-B147-46AD-8E08-9EE75E62E43C}">
      <dgm:prSet/>
      <dgm:spPr/>
      <dgm:t>
        <a:bodyPr/>
        <a:lstStyle/>
        <a:p>
          <a:endParaRPr lang="ru-RU"/>
        </a:p>
      </dgm:t>
    </dgm:pt>
    <dgm:pt modelId="{3CB9EA99-9AF4-4D93-83D4-14C2633DE997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2 794 900,7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38691-A770-4FF2-866A-D9A51308BF18}" type="parTrans" cxnId="{F1FD3F6C-99BF-4C2C-BEAF-CE2A8A9CFB7D}">
      <dgm:prSet/>
      <dgm:spPr/>
      <dgm:t>
        <a:bodyPr/>
        <a:lstStyle/>
        <a:p>
          <a:endParaRPr lang="ru-RU"/>
        </a:p>
      </dgm:t>
    </dgm:pt>
    <dgm:pt modelId="{3C2D7799-BA3C-431B-98EC-F7776E046905}" type="sibTrans" cxnId="{F1FD3F6C-99BF-4C2C-BEAF-CE2A8A9CFB7D}">
      <dgm:prSet/>
      <dgm:spPr/>
      <dgm:t>
        <a:bodyPr/>
        <a:lstStyle/>
        <a:p>
          <a:endParaRPr lang="ru-RU"/>
        </a:p>
      </dgm:t>
    </dgm:pt>
    <dgm:pt modelId="{6A1FBE79-DF54-4E5E-B44F-DCA67FFB8F87}" type="pres">
      <dgm:prSet presAssocID="{72653AB3-D37F-46AB-BB63-C7048770BB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7E4D1-8C12-47B4-9257-351E1CA48EB5}" type="pres">
      <dgm:prSet presAssocID="{50BDBFCD-42B5-4972-A28F-FCD1FDDAC51C}" presName="composite" presStyleCnt="0"/>
      <dgm:spPr/>
    </dgm:pt>
    <dgm:pt modelId="{FF564BD2-0DF4-4015-8A67-D9434332113C}" type="pres">
      <dgm:prSet presAssocID="{50BDBFCD-42B5-4972-A28F-FCD1FDDAC51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158BC-503C-4BBD-8B18-088488815A08}" type="pres">
      <dgm:prSet presAssocID="{50BDBFCD-42B5-4972-A28F-FCD1FDDAC51C}" presName="parSh" presStyleLbl="node1" presStyleIdx="0" presStyleCnt="3" custScaleX="121997"/>
      <dgm:spPr/>
      <dgm:t>
        <a:bodyPr/>
        <a:lstStyle/>
        <a:p>
          <a:endParaRPr lang="ru-RU"/>
        </a:p>
      </dgm:t>
    </dgm:pt>
    <dgm:pt modelId="{75204CB1-FE4F-4C2A-8333-22C7D5CB32B3}" type="pres">
      <dgm:prSet presAssocID="{50BDBFCD-42B5-4972-A28F-FCD1FDDAC51C}" presName="desTx" presStyleLbl="fgAcc1" presStyleIdx="0" presStyleCnt="3" custScaleY="61417" custLinFactNeighborX="10639" custLinFactNeighborY="-16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313B7-49C0-4949-93E3-24D0E9E63A80}" type="pres">
      <dgm:prSet presAssocID="{A2FC4966-0581-41D5-9C73-0A592F4C7BB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157E034-8643-40AB-B62C-99F7348B90EE}" type="pres">
      <dgm:prSet presAssocID="{A2FC4966-0581-41D5-9C73-0A592F4C7BBD}" presName="connTx" presStyleLbl="sibTrans2D1" presStyleIdx="0" presStyleCnt="2"/>
      <dgm:spPr/>
      <dgm:t>
        <a:bodyPr/>
        <a:lstStyle/>
        <a:p>
          <a:endParaRPr lang="ru-RU"/>
        </a:p>
      </dgm:t>
    </dgm:pt>
    <dgm:pt modelId="{D0940D63-526C-4AD6-B0C0-00F780E09414}" type="pres">
      <dgm:prSet presAssocID="{C5467829-8783-4CF1-B52D-201A70EBBE65}" presName="composite" presStyleCnt="0"/>
      <dgm:spPr/>
    </dgm:pt>
    <dgm:pt modelId="{8ECDBBFB-8632-4D44-9780-7E4E53EBA5E2}" type="pres">
      <dgm:prSet presAssocID="{C5467829-8783-4CF1-B52D-201A70EBBE6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2C503-0F48-4DDD-9C6A-5380FCB383AE}" type="pres">
      <dgm:prSet presAssocID="{C5467829-8783-4CF1-B52D-201A70EBBE65}" presName="parSh" presStyleLbl="node1" presStyleIdx="1" presStyleCnt="3" custScaleX="112571"/>
      <dgm:spPr/>
      <dgm:t>
        <a:bodyPr/>
        <a:lstStyle/>
        <a:p>
          <a:endParaRPr lang="ru-RU"/>
        </a:p>
      </dgm:t>
    </dgm:pt>
    <dgm:pt modelId="{0315C781-3235-4022-B129-542ECE2FC49E}" type="pres">
      <dgm:prSet presAssocID="{C5467829-8783-4CF1-B52D-201A70EBBE65}" presName="desTx" presStyleLbl="fgAcc1" presStyleIdx="1" presStyleCnt="3" custScaleY="61626" custLinFactNeighborX="11665" custLinFactNeighborY="-16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57B46-7E43-47BE-8B04-A0501B50C572}" type="pres">
      <dgm:prSet presAssocID="{8FBB631E-6CB8-4974-BA60-9A75075A3E7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426BBB9-BC70-4205-A553-16D6B919CBD8}" type="pres">
      <dgm:prSet presAssocID="{8FBB631E-6CB8-4974-BA60-9A75075A3E75}" presName="connTx" presStyleLbl="sibTrans2D1" presStyleIdx="1" presStyleCnt="2"/>
      <dgm:spPr/>
      <dgm:t>
        <a:bodyPr/>
        <a:lstStyle/>
        <a:p>
          <a:endParaRPr lang="ru-RU"/>
        </a:p>
      </dgm:t>
    </dgm:pt>
    <dgm:pt modelId="{4FADE8CC-2725-4B0F-AB07-35CA2A93D714}" type="pres">
      <dgm:prSet presAssocID="{1FE6BF0A-9E64-4CD7-A73F-F675D87D99F1}" presName="composite" presStyleCnt="0"/>
      <dgm:spPr/>
    </dgm:pt>
    <dgm:pt modelId="{FB0BCF6C-B9BD-416A-9791-AAF765CA887D}" type="pres">
      <dgm:prSet presAssocID="{1FE6BF0A-9E64-4CD7-A73F-F675D87D99F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2AEEA-4857-43BC-903C-1B7B3A2B2A14}" type="pres">
      <dgm:prSet presAssocID="{1FE6BF0A-9E64-4CD7-A73F-F675D87D99F1}" presName="parSh" presStyleLbl="node1" presStyleIdx="2" presStyleCnt="3" custScaleX="116975"/>
      <dgm:spPr/>
      <dgm:t>
        <a:bodyPr/>
        <a:lstStyle/>
        <a:p>
          <a:endParaRPr lang="ru-RU"/>
        </a:p>
      </dgm:t>
    </dgm:pt>
    <dgm:pt modelId="{AD616675-B367-46C7-867A-6744A14C09E4}" type="pres">
      <dgm:prSet presAssocID="{1FE6BF0A-9E64-4CD7-A73F-F675D87D99F1}" presName="desTx" presStyleLbl="fgAcc1" presStyleIdx="2" presStyleCnt="3" custScaleY="57155" custLinFactNeighborX="347" custLinFactNeighborY="-1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B570E-C39C-47D9-99EA-496B09D134F1}" type="presOf" srcId="{9404B56C-492D-4A36-989A-89B635263FB5}" destId="{0315C781-3235-4022-B129-542ECE2FC49E}" srcOrd="0" destOrd="0" presId="urn:microsoft.com/office/officeart/2005/8/layout/process3"/>
    <dgm:cxn modelId="{6F05146F-B147-46AD-8E08-9EE75E62E43C}" srcId="{72653AB3-D37F-46AB-BB63-C7048770BB80}" destId="{1FE6BF0A-9E64-4CD7-A73F-F675D87D99F1}" srcOrd="2" destOrd="0" parTransId="{25787B5B-E7B1-48C8-BA5B-804B442EC96E}" sibTransId="{7F63DB44-658C-4F19-AB77-3D936A35E42E}"/>
    <dgm:cxn modelId="{F1FD3F6C-99BF-4C2C-BEAF-CE2A8A9CFB7D}" srcId="{1FE6BF0A-9E64-4CD7-A73F-F675D87D99F1}" destId="{3CB9EA99-9AF4-4D93-83D4-14C2633DE997}" srcOrd="0" destOrd="0" parTransId="{CDC38691-A770-4FF2-866A-D9A51308BF18}" sibTransId="{3C2D7799-BA3C-431B-98EC-F7776E046905}"/>
    <dgm:cxn modelId="{8314DF4E-3BD4-4D18-B352-8869359B1D2D}" type="presOf" srcId="{A2FC4966-0581-41D5-9C73-0A592F4C7BBD}" destId="{5157E034-8643-40AB-B62C-99F7348B90EE}" srcOrd="1" destOrd="0" presId="urn:microsoft.com/office/officeart/2005/8/layout/process3"/>
    <dgm:cxn modelId="{8FD7AD9C-B663-4F15-984C-B87E56FCD66D}" srcId="{72653AB3-D37F-46AB-BB63-C7048770BB80}" destId="{C5467829-8783-4CF1-B52D-201A70EBBE65}" srcOrd="1" destOrd="0" parTransId="{4E89D7CE-EBA5-4FA4-82CD-E5BA18BAA425}" sibTransId="{8FBB631E-6CB8-4974-BA60-9A75075A3E75}"/>
    <dgm:cxn modelId="{5F415FB7-9E6F-4310-B1DF-7FC3960ECBE7}" type="presOf" srcId="{C5467829-8783-4CF1-B52D-201A70EBBE65}" destId="{8CB2C503-0F48-4DDD-9C6A-5380FCB383AE}" srcOrd="1" destOrd="0" presId="urn:microsoft.com/office/officeart/2005/8/layout/process3"/>
    <dgm:cxn modelId="{A04A7E46-7824-40AC-9A1E-2184327D3559}" type="presOf" srcId="{1FE6BF0A-9E64-4CD7-A73F-F675D87D99F1}" destId="{FB0BCF6C-B9BD-416A-9791-AAF765CA887D}" srcOrd="0" destOrd="0" presId="urn:microsoft.com/office/officeart/2005/8/layout/process3"/>
    <dgm:cxn modelId="{A6293F85-FBDA-4A93-878E-618FD1FB2581}" type="presOf" srcId="{1FE6BF0A-9E64-4CD7-A73F-F675D87D99F1}" destId="{CC92AEEA-4857-43BC-903C-1B7B3A2B2A14}" srcOrd="1" destOrd="0" presId="urn:microsoft.com/office/officeart/2005/8/layout/process3"/>
    <dgm:cxn modelId="{8B5F840C-2E99-40EA-9EC4-A9EB821E3348}" type="presOf" srcId="{A2FC4966-0581-41D5-9C73-0A592F4C7BBD}" destId="{314313B7-49C0-4949-93E3-24D0E9E63A80}" srcOrd="0" destOrd="0" presId="urn:microsoft.com/office/officeart/2005/8/layout/process3"/>
    <dgm:cxn modelId="{4C3AE993-2A9C-49DC-A5B2-E574CBBD3657}" type="presOf" srcId="{8FBB631E-6CB8-4974-BA60-9A75075A3E75}" destId="{23E57B46-7E43-47BE-8B04-A0501B50C572}" srcOrd="0" destOrd="0" presId="urn:microsoft.com/office/officeart/2005/8/layout/process3"/>
    <dgm:cxn modelId="{EEAFF437-03C3-4F3E-8121-3AC9ABA7A1AE}" type="presOf" srcId="{3CB9EA99-9AF4-4D93-83D4-14C2633DE997}" destId="{AD616675-B367-46C7-867A-6744A14C09E4}" srcOrd="0" destOrd="0" presId="urn:microsoft.com/office/officeart/2005/8/layout/process3"/>
    <dgm:cxn modelId="{FA3C7251-0C80-49D7-9C15-F1CE6A8841CF}" type="presOf" srcId="{50BDBFCD-42B5-4972-A28F-FCD1FDDAC51C}" destId="{C65158BC-503C-4BBD-8B18-088488815A08}" srcOrd="1" destOrd="0" presId="urn:microsoft.com/office/officeart/2005/8/layout/process3"/>
    <dgm:cxn modelId="{FA059FD5-134A-4FE3-AB9C-CB9F2077185E}" srcId="{C5467829-8783-4CF1-B52D-201A70EBBE65}" destId="{9404B56C-492D-4A36-989A-89B635263FB5}" srcOrd="0" destOrd="0" parTransId="{A31D4A49-2622-4B2F-9168-C4F4E6AF8744}" sibTransId="{13B30370-6603-4FB5-9FCA-3E078C467118}"/>
    <dgm:cxn modelId="{A21A41DA-BFCF-4DF7-8B23-28676B3B139A}" type="presOf" srcId="{8FBB631E-6CB8-4974-BA60-9A75075A3E75}" destId="{8426BBB9-BC70-4205-A553-16D6B919CBD8}" srcOrd="1" destOrd="0" presId="urn:microsoft.com/office/officeart/2005/8/layout/process3"/>
    <dgm:cxn modelId="{94864A59-09DE-4ACC-87BC-6568BB29619F}" type="presOf" srcId="{13C0B604-12B1-496C-998A-8E85013045DB}" destId="{75204CB1-FE4F-4C2A-8333-22C7D5CB32B3}" srcOrd="0" destOrd="0" presId="urn:microsoft.com/office/officeart/2005/8/layout/process3"/>
    <dgm:cxn modelId="{C193D7BA-7A73-4977-8237-EFAFF730B345}" srcId="{72653AB3-D37F-46AB-BB63-C7048770BB80}" destId="{50BDBFCD-42B5-4972-A28F-FCD1FDDAC51C}" srcOrd="0" destOrd="0" parTransId="{D0A4C38F-F037-4C6D-B1F8-11055F22D0D3}" sibTransId="{A2FC4966-0581-41D5-9C73-0A592F4C7BBD}"/>
    <dgm:cxn modelId="{9EB38FC1-6492-491B-81BD-4535F8A683FE}" srcId="{50BDBFCD-42B5-4972-A28F-FCD1FDDAC51C}" destId="{13C0B604-12B1-496C-998A-8E85013045DB}" srcOrd="0" destOrd="0" parTransId="{A401043D-F530-4696-AE23-17C169F5572C}" sibTransId="{A75EFB40-74EC-4F29-8FA3-DEEA70673D2F}"/>
    <dgm:cxn modelId="{89DFAD88-5840-4930-8BB3-2B2FBAAE4FA3}" type="presOf" srcId="{72653AB3-D37F-46AB-BB63-C7048770BB80}" destId="{6A1FBE79-DF54-4E5E-B44F-DCA67FFB8F87}" srcOrd="0" destOrd="0" presId="urn:microsoft.com/office/officeart/2005/8/layout/process3"/>
    <dgm:cxn modelId="{85949666-B1F9-4BA0-844B-7FBECD81A4C4}" type="presOf" srcId="{50BDBFCD-42B5-4972-A28F-FCD1FDDAC51C}" destId="{FF564BD2-0DF4-4015-8A67-D9434332113C}" srcOrd="0" destOrd="0" presId="urn:microsoft.com/office/officeart/2005/8/layout/process3"/>
    <dgm:cxn modelId="{9EAEBEE5-DED7-4FBE-9B5E-AC29E81FF75E}" type="presOf" srcId="{C5467829-8783-4CF1-B52D-201A70EBBE65}" destId="{8ECDBBFB-8632-4D44-9780-7E4E53EBA5E2}" srcOrd="0" destOrd="0" presId="urn:microsoft.com/office/officeart/2005/8/layout/process3"/>
    <dgm:cxn modelId="{A65FFC53-D36D-4AC5-B0D6-2E264658FC0E}" type="presParOf" srcId="{6A1FBE79-DF54-4E5E-B44F-DCA67FFB8F87}" destId="{5F57E4D1-8C12-47B4-9257-351E1CA48EB5}" srcOrd="0" destOrd="0" presId="urn:microsoft.com/office/officeart/2005/8/layout/process3"/>
    <dgm:cxn modelId="{4B08DD1E-3DA0-4F55-B43B-065DC0D17FE7}" type="presParOf" srcId="{5F57E4D1-8C12-47B4-9257-351E1CA48EB5}" destId="{FF564BD2-0DF4-4015-8A67-D9434332113C}" srcOrd="0" destOrd="0" presId="urn:microsoft.com/office/officeart/2005/8/layout/process3"/>
    <dgm:cxn modelId="{48E0D1AA-C7BD-4583-9483-2141DC97846C}" type="presParOf" srcId="{5F57E4D1-8C12-47B4-9257-351E1CA48EB5}" destId="{C65158BC-503C-4BBD-8B18-088488815A08}" srcOrd="1" destOrd="0" presId="urn:microsoft.com/office/officeart/2005/8/layout/process3"/>
    <dgm:cxn modelId="{90A704A7-27F0-434D-BEB9-DC768745989D}" type="presParOf" srcId="{5F57E4D1-8C12-47B4-9257-351E1CA48EB5}" destId="{75204CB1-FE4F-4C2A-8333-22C7D5CB32B3}" srcOrd="2" destOrd="0" presId="urn:microsoft.com/office/officeart/2005/8/layout/process3"/>
    <dgm:cxn modelId="{4BF5D5E9-3F12-4505-B430-91C328B8156D}" type="presParOf" srcId="{6A1FBE79-DF54-4E5E-B44F-DCA67FFB8F87}" destId="{314313B7-49C0-4949-93E3-24D0E9E63A80}" srcOrd="1" destOrd="0" presId="urn:microsoft.com/office/officeart/2005/8/layout/process3"/>
    <dgm:cxn modelId="{0C8FF3CD-8660-44BB-AC72-FCE8EF9B2D8D}" type="presParOf" srcId="{314313B7-49C0-4949-93E3-24D0E9E63A80}" destId="{5157E034-8643-40AB-B62C-99F7348B90EE}" srcOrd="0" destOrd="0" presId="urn:microsoft.com/office/officeart/2005/8/layout/process3"/>
    <dgm:cxn modelId="{1041C22D-F34C-4638-A9A9-7B49E9220708}" type="presParOf" srcId="{6A1FBE79-DF54-4E5E-B44F-DCA67FFB8F87}" destId="{D0940D63-526C-4AD6-B0C0-00F780E09414}" srcOrd="2" destOrd="0" presId="urn:microsoft.com/office/officeart/2005/8/layout/process3"/>
    <dgm:cxn modelId="{5848CB01-863D-4E39-9F98-56C8B160BBE5}" type="presParOf" srcId="{D0940D63-526C-4AD6-B0C0-00F780E09414}" destId="{8ECDBBFB-8632-4D44-9780-7E4E53EBA5E2}" srcOrd="0" destOrd="0" presId="urn:microsoft.com/office/officeart/2005/8/layout/process3"/>
    <dgm:cxn modelId="{778C6ECD-4413-40B9-A428-1C740AA90C3D}" type="presParOf" srcId="{D0940D63-526C-4AD6-B0C0-00F780E09414}" destId="{8CB2C503-0F48-4DDD-9C6A-5380FCB383AE}" srcOrd="1" destOrd="0" presId="urn:microsoft.com/office/officeart/2005/8/layout/process3"/>
    <dgm:cxn modelId="{AA75A761-35F5-4A6E-9F5C-5F6390FD9B5E}" type="presParOf" srcId="{D0940D63-526C-4AD6-B0C0-00F780E09414}" destId="{0315C781-3235-4022-B129-542ECE2FC49E}" srcOrd="2" destOrd="0" presId="urn:microsoft.com/office/officeart/2005/8/layout/process3"/>
    <dgm:cxn modelId="{A0371615-8B98-4F80-BA69-3550B853EBC3}" type="presParOf" srcId="{6A1FBE79-DF54-4E5E-B44F-DCA67FFB8F87}" destId="{23E57B46-7E43-47BE-8B04-A0501B50C572}" srcOrd="3" destOrd="0" presId="urn:microsoft.com/office/officeart/2005/8/layout/process3"/>
    <dgm:cxn modelId="{ED375515-F9EA-493C-AB02-BF0DFF12A368}" type="presParOf" srcId="{23E57B46-7E43-47BE-8B04-A0501B50C572}" destId="{8426BBB9-BC70-4205-A553-16D6B919CBD8}" srcOrd="0" destOrd="0" presId="urn:microsoft.com/office/officeart/2005/8/layout/process3"/>
    <dgm:cxn modelId="{DA404B3A-39F6-4C6D-A756-768BF78A6894}" type="presParOf" srcId="{6A1FBE79-DF54-4E5E-B44F-DCA67FFB8F87}" destId="{4FADE8CC-2725-4B0F-AB07-35CA2A93D714}" srcOrd="4" destOrd="0" presId="urn:microsoft.com/office/officeart/2005/8/layout/process3"/>
    <dgm:cxn modelId="{0CBDE0D5-14B1-4449-8096-D98A465DED65}" type="presParOf" srcId="{4FADE8CC-2725-4B0F-AB07-35CA2A93D714}" destId="{FB0BCF6C-B9BD-416A-9791-AAF765CA887D}" srcOrd="0" destOrd="0" presId="urn:microsoft.com/office/officeart/2005/8/layout/process3"/>
    <dgm:cxn modelId="{5E607831-180A-4480-B8F5-3201E31E6E4E}" type="presParOf" srcId="{4FADE8CC-2725-4B0F-AB07-35CA2A93D714}" destId="{CC92AEEA-4857-43BC-903C-1B7B3A2B2A14}" srcOrd="1" destOrd="0" presId="urn:microsoft.com/office/officeart/2005/8/layout/process3"/>
    <dgm:cxn modelId="{C032DF5D-8C58-4FFF-87E5-DB692D118533}" type="presParOf" srcId="{4FADE8CC-2725-4B0F-AB07-35CA2A93D714}" destId="{AD616675-B367-46C7-867A-6744A14C09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6FC5C4-46D2-4387-BDEB-700919A270A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DF5CE-F876-435B-B7B9-0D6EFA67394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доходы физических лиц, 74,0%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CDC41-EEE1-4FAA-9F39-BFE26F9629DA}" type="parTrans" cxnId="{37CB2591-4BB0-49CA-9996-D2D0D7EF3A83}">
      <dgm:prSet/>
      <dgm:spPr/>
      <dgm:t>
        <a:bodyPr/>
        <a:lstStyle/>
        <a:p>
          <a:endParaRPr lang="ru-RU" sz="1600" b="1"/>
        </a:p>
      </dgm:t>
    </dgm:pt>
    <dgm:pt modelId="{4BD3F248-9630-48BE-B4F7-63FF63220F90}" type="sibTrans" cxnId="{37CB2591-4BB0-49CA-9996-D2D0D7EF3A83}">
      <dgm:prSet/>
      <dgm:spPr/>
      <dgm:t>
        <a:bodyPr/>
        <a:lstStyle/>
        <a:p>
          <a:endParaRPr lang="ru-RU" sz="1600" b="1"/>
        </a:p>
      </dgm:t>
    </dgm:pt>
    <dgm:pt modelId="{A0B29F74-9F13-49AF-BC75-6511A4C4966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совокупный доход, 19,6%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8F097-B917-49CD-A236-B2A57EFC4B30}" type="parTrans" cxnId="{41E02281-5D23-4065-80F6-6214189154E6}">
      <dgm:prSet/>
      <dgm:spPr/>
      <dgm:t>
        <a:bodyPr/>
        <a:lstStyle/>
        <a:p>
          <a:endParaRPr lang="ru-RU" sz="1600" b="1"/>
        </a:p>
      </dgm:t>
    </dgm:pt>
    <dgm:pt modelId="{FE22FE17-27A6-49B0-9690-DB64B91FB8C6}" type="sibTrans" cxnId="{41E02281-5D23-4065-80F6-6214189154E6}">
      <dgm:prSet/>
      <dgm:spPr/>
      <dgm:t>
        <a:bodyPr/>
        <a:lstStyle/>
        <a:p>
          <a:endParaRPr lang="ru-RU" sz="1600" b="1"/>
        </a:p>
      </dgm:t>
    </dgm:pt>
    <dgm:pt modelId="{E91A5B1A-2FB0-400F-9F6B-3052E78C0C8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Имущественные налоги, 4,3%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D9AEC-3A8C-4607-88B8-D38ED3E53D1B}" type="parTrans" cxnId="{9B4AC5CC-EB3B-45F4-A35C-A738A1860655}">
      <dgm:prSet/>
      <dgm:spPr/>
      <dgm:t>
        <a:bodyPr/>
        <a:lstStyle/>
        <a:p>
          <a:endParaRPr lang="ru-RU" sz="1600" b="1"/>
        </a:p>
      </dgm:t>
    </dgm:pt>
    <dgm:pt modelId="{291FB56D-1C59-4009-9812-32F891DA7646}" type="sibTrans" cxnId="{9B4AC5CC-EB3B-45F4-A35C-A738A1860655}">
      <dgm:prSet/>
      <dgm:spPr/>
      <dgm:t>
        <a:bodyPr/>
        <a:lstStyle/>
        <a:p>
          <a:endParaRPr lang="ru-RU" sz="1600" b="1"/>
        </a:p>
      </dgm:t>
    </dgm:pt>
    <dgm:pt modelId="{7A02CBB4-E245-4C06-AE0F-FC3E8CA0BA4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Акцизы по подакцизным товарам, 1,7%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F32D0-7D71-4173-B464-E6617C24EAC8}" type="parTrans" cxnId="{6C2D3011-C59C-4592-B804-81E97965982A}">
      <dgm:prSet/>
      <dgm:spPr/>
      <dgm:t>
        <a:bodyPr/>
        <a:lstStyle/>
        <a:p>
          <a:endParaRPr lang="ru-RU" sz="1600" b="1"/>
        </a:p>
      </dgm:t>
    </dgm:pt>
    <dgm:pt modelId="{69547AD1-DEBC-4D27-B0D8-BCBF22101FC3}" type="sibTrans" cxnId="{6C2D3011-C59C-4592-B804-81E97965982A}">
      <dgm:prSet/>
      <dgm:spPr/>
      <dgm:t>
        <a:bodyPr/>
        <a:lstStyle/>
        <a:p>
          <a:endParaRPr lang="ru-RU" sz="1600" b="1"/>
        </a:p>
      </dgm:t>
    </dgm:pt>
    <dgm:pt modelId="{A49B6A9E-C7DD-4562-B344-3AEC9445084F}">
      <dgm:prSet custT="1"/>
      <dgm:spPr>
        <a:solidFill>
          <a:srgbClr val="FFFF00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пошлина, 0,9%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22F26-629D-4AE7-9654-904D487EC898}" type="parTrans" cxnId="{AFF3BECC-AECD-432D-B541-5C3D6F7DB729}">
      <dgm:prSet/>
      <dgm:spPr/>
      <dgm:t>
        <a:bodyPr/>
        <a:lstStyle/>
        <a:p>
          <a:endParaRPr lang="ru-RU" sz="1600" b="1"/>
        </a:p>
      </dgm:t>
    </dgm:pt>
    <dgm:pt modelId="{3D14A6FF-E19A-40DF-8442-F2642FDAAFF8}" type="sibTrans" cxnId="{AFF3BECC-AECD-432D-B541-5C3D6F7DB729}">
      <dgm:prSet/>
      <dgm:spPr/>
      <dgm:t>
        <a:bodyPr/>
        <a:lstStyle/>
        <a:p>
          <a:endParaRPr lang="ru-RU" sz="1600" b="1"/>
        </a:p>
      </dgm:t>
    </dgm:pt>
    <dgm:pt modelId="{80A0E5DC-285A-4A4E-AA75-116D10634A27}" type="pres">
      <dgm:prSet presAssocID="{B96FC5C4-46D2-4387-BDEB-700919A270A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D44F5-42E7-464B-AE24-5367DDC9D29F}" type="pres">
      <dgm:prSet presAssocID="{B96FC5C4-46D2-4387-BDEB-700919A270A3}" presName="comp1" presStyleCnt="0"/>
      <dgm:spPr/>
    </dgm:pt>
    <dgm:pt modelId="{256B6C68-AE3A-4C20-BB12-73CCB8195BEE}" type="pres">
      <dgm:prSet presAssocID="{B96FC5C4-46D2-4387-BDEB-700919A270A3}" presName="circle1" presStyleLbl="node1" presStyleIdx="0" presStyleCnt="5" custScaleX="109269" custScaleY="100000" custLinFactNeighborX="-1384" custLinFactNeighborY="1672"/>
      <dgm:spPr/>
      <dgm:t>
        <a:bodyPr/>
        <a:lstStyle/>
        <a:p>
          <a:endParaRPr lang="ru-RU"/>
        </a:p>
      </dgm:t>
    </dgm:pt>
    <dgm:pt modelId="{E075983D-80F4-4424-A189-801BF5AC4065}" type="pres">
      <dgm:prSet presAssocID="{B96FC5C4-46D2-4387-BDEB-700919A270A3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08099-A9D7-4040-A25E-E5AC6DC6CF7F}" type="pres">
      <dgm:prSet presAssocID="{B96FC5C4-46D2-4387-BDEB-700919A270A3}" presName="comp2" presStyleCnt="0"/>
      <dgm:spPr/>
    </dgm:pt>
    <dgm:pt modelId="{BE40398E-A414-4670-B637-6E62AD8B409F}" type="pres">
      <dgm:prSet presAssocID="{B96FC5C4-46D2-4387-BDEB-700919A270A3}" presName="circle2" presStyleLbl="node1" presStyleIdx="1" presStyleCnt="5" custScaleX="107174" custScaleY="89623" custLinFactNeighborY="-4119"/>
      <dgm:spPr/>
      <dgm:t>
        <a:bodyPr/>
        <a:lstStyle/>
        <a:p>
          <a:endParaRPr lang="ru-RU"/>
        </a:p>
      </dgm:t>
    </dgm:pt>
    <dgm:pt modelId="{FE857ECC-4045-413D-8871-942B35DEB1B0}" type="pres">
      <dgm:prSet presAssocID="{B96FC5C4-46D2-4387-BDEB-700919A270A3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C28EB-941A-4641-8802-DF0733F52CD1}" type="pres">
      <dgm:prSet presAssocID="{B96FC5C4-46D2-4387-BDEB-700919A270A3}" presName="comp3" presStyleCnt="0"/>
      <dgm:spPr/>
    </dgm:pt>
    <dgm:pt modelId="{94606ECE-1E5B-4DD8-A2A9-EA4E2B14A996}" type="pres">
      <dgm:prSet presAssocID="{B96FC5C4-46D2-4387-BDEB-700919A270A3}" presName="circle3" presStyleLbl="node1" presStyleIdx="2" presStyleCnt="5" custScaleY="84461" custLinFactNeighborX="0" custLinFactNeighborY="-4161"/>
      <dgm:spPr/>
      <dgm:t>
        <a:bodyPr/>
        <a:lstStyle/>
        <a:p>
          <a:endParaRPr lang="ru-RU"/>
        </a:p>
      </dgm:t>
    </dgm:pt>
    <dgm:pt modelId="{2C1F94F0-8A92-4D3E-BC5B-6E57CFD3D85A}" type="pres">
      <dgm:prSet presAssocID="{B96FC5C4-46D2-4387-BDEB-700919A270A3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ABCAF-F489-408B-B6EB-B92CD3748756}" type="pres">
      <dgm:prSet presAssocID="{B96FC5C4-46D2-4387-BDEB-700919A270A3}" presName="comp4" presStyleCnt="0"/>
      <dgm:spPr/>
    </dgm:pt>
    <dgm:pt modelId="{CE6EE2E2-2320-4655-A877-3D5F180D822C}" type="pres">
      <dgm:prSet presAssocID="{B96FC5C4-46D2-4387-BDEB-700919A270A3}" presName="circle4" presStyleLbl="node1" presStyleIdx="3" presStyleCnt="5" custScaleY="73293"/>
      <dgm:spPr/>
      <dgm:t>
        <a:bodyPr/>
        <a:lstStyle/>
        <a:p>
          <a:endParaRPr lang="ru-RU"/>
        </a:p>
      </dgm:t>
    </dgm:pt>
    <dgm:pt modelId="{C44D4E8A-DC70-495C-971E-DE6FB7CF94E5}" type="pres">
      <dgm:prSet presAssocID="{B96FC5C4-46D2-4387-BDEB-700919A270A3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310FC-BD79-4C39-A22A-B84F98295F60}" type="pres">
      <dgm:prSet presAssocID="{B96FC5C4-46D2-4387-BDEB-700919A270A3}" presName="comp5" presStyleCnt="0"/>
      <dgm:spPr/>
    </dgm:pt>
    <dgm:pt modelId="{495B4669-2862-439E-8B41-083342C78466}" type="pres">
      <dgm:prSet presAssocID="{B96FC5C4-46D2-4387-BDEB-700919A270A3}" presName="circle5" presStyleLbl="node1" presStyleIdx="4" presStyleCnt="5" custScaleX="83031" custScaleY="59276"/>
      <dgm:spPr/>
      <dgm:t>
        <a:bodyPr/>
        <a:lstStyle/>
        <a:p>
          <a:endParaRPr lang="ru-RU"/>
        </a:p>
      </dgm:t>
    </dgm:pt>
    <dgm:pt modelId="{F6544EBC-1DE8-489C-BB76-95FFDBDA3F33}" type="pres">
      <dgm:prSet presAssocID="{B96FC5C4-46D2-4387-BDEB-700919A270A3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AC5CC-EB3B-45F4-A35C-A738A1860655}" srcId="{B96FC5C4-46D2-4387-BDEB-700919A270A3}" destId="{E91A5B1A-2FB0-400F-9F6B-3052E78C0C83}" srcOrd="2" destOrd="0" parTransId="{C53D9AEC-3A8C-4607-88B8-D38ED3E53D1B}" sibTransId="{291FB56D-1C59-4009-9812-32F891DA7646}"/>
    <dgm:cxn modelId="{6C2D3011-C59C-4592-B804-81E97965982A}" srcId="{B96FC5C4-46D2-4387-BDEB-700919A270A3}" destId="{7A02CBB4-E245-4C06-AE0F-FC3E8CA0BA40}" srcOrd="3" destOrd="0" parTransId="{5CCF32D0-7D71-4173-B464-E6617C24EAC8}" sibTransId="{69547AD1-DEBC-4D27-B0D8-BCBF22101FC3}"/>
    <dgm:cxn modelId="{2EF7FD26-2A80-4F45-B9C4-716AABBE9281}" type="presOf" srcId="{7A02CBB4-E245-4C06-AE0F-FC3E8CA0BA40}" destId="{CE6EE2E2-2320-4655-A877-3D5F180D822C}" srcOrd="0" destOrd="0" presId="urn:microsoft.com/office/officeart/2005/8/layout/venn2"/>
    <dgm:cxn modelId="{94786D01-B01A-44F5-BCFD-5A85A6F80A0C}" type="presOf" srcId="{A49B6A9E-C7DD-4562-B344-3AEC9445084F}" destId="{495B4669-2862-439E-8B41-083342C78466}" srcOrd="0" destOrd="0" presId="urn:microsoft.com/office/officeart/2005/8/layout/venn2"/>
    <dgm:cxn modelId="{41E02281-5D23-4065-80F6-6214189154E6}" srcId="{B96FC5C4-46D2-4387-BDEB-700919A270A3}" destId="{A0B29F74-9F13-49AF-BC75-6511A4C4966D}" srcOrd="1" destOrd="0" parTransId="{44F8F097-B917-49CD-A236-B2A57EFC4B30}" sibTransId="{FE22FE17-27A6-49B0-9690-DB64B91FB8C6}"/>
    <dgm:cxn modelId="{37CB2591-4BB0-49CA-9996-D2D0D7EF3A83}" srcId="{B96FC5C4-46D2-4387-BDEB-700919A270A3}" destId="{304DF5CE-F876-435B-B7B9-0D6EFA67394B}" srcOrd="0" destOrd="0" parTransId="{FCFCDC41-EEE1-4FAA-9F39-BFE26F9629DA}" sibTransId="{4BD3F248-9630-48BE-B4F7-63FF63220F90}"/>
    <dgm:cxn modelId="{391A7087-315E-409A-8905-8D078A20B052}" type="presOf" srcId="{E91A5B1A-2FB0-400F-9F6B-3052E78C0C83}" destId="{94606ECE-1E5B-4DD8-A2A9-EA4E2B14A996}" srcOrd="0" destOrd="0" presId="urn:microsoft.com/office/officeart/2005/8/layout/venn2"/>
    <dgm:cxn modelId="{AFF3BECC-AECD-432D-B541-5C3D6F7DB729}" srcId="{B96FC5C4-46D2-4387-BDEB-700919A270A3}" destId="{A49B6A9E-C7DD-4562-B344-3AEC9445084F}" srcOrd="4" destOrd="0" parTransId="{88E22F26-629D-4AE7-9654-904D487EC898}" sibTransId="{3D14A6FF-E19A-40DF-8442-F2642FDAAFF8}"/>
    <dgm:cxn modelId="{D63580DE-14C8-4358-889E-E855C16DEB9D}" type="presOf" srcId="{A0B29F74-9F13-49AF-BC75-6511A4C4966D}" destId="{BE40398E-A414-4670-B637-6E62AD8B409F}" srcOrd="0" destOrd="0" presId="urn:microsoft.com/office/officeart/2005/8/layout/venn2"/>
    <dgm:cxn modelId="{A1DF8819-4FCF-4C32-93CB-CEA0A140753F}" type="presOf" srcId="{304DF5CE-F876-435B-B7B9-0D6EFA67394B}" destId="{E075983D-80F4-4424-A189-801BF5AC4065}" srcOrd="1" destOrd="0" presId="urn:microsoft.com/office/officeart/2005/8/layout/venn2"/>
    <dgm:cxn modelId="{09E2B143-8340-4FBC-B96C-EFF660826D4C}" type="presOf" srcId="{B96FC5C4-46D2-4387-BDEB-700919A270A3}" destId="{80A0E5DC-285A-4A4E-AA75-116D10634A27}" srcOrd="0" destOrd="0" presId="urn:microsoft.com/office/officeart/2005/8/layout/venn2"/>
    <dgm:cxn modelId="{74614F11-A92E-4AA2-ADB6-1C499D566637}" type="presOf" srcId="{304DF5CE-F876-435B-B7B9-0D6EFA67394B}" destId="{256B6C68-AE3A-4C20-BB12-73CCB8195BEE}" srcOrd="0" destOrd="0" presId="urn:microsoft.com/office/officeart/2005/8/layout/venn2"/>
    <dgm:cxn modelId="{3E016E05-4999-4684-90E7-AB3C564F3195}" type="presOf" srcId="{A49B6A9E-C7DD-4562-B344-3AEC9445084F}" destId="{F6544EBC-1DE8-489C-BB76-95FFDBDA3F33}" srcOrd="1" destOrd="0" presId="urn:microsoft.com/office/officeart/2005/8/layout/venn2"/>
    <dgm:cxn modelId="{1C06059D-AFED-4695-A451-F8826103BCEB}" type="presOf" srcId="{E91A5B1A-2FB0-400F-9F6B-3052E78C0C83}" destId="{2C1F94F0-8A92-4D3E-BC5B-6E57CFD3D85A}" srcOrd="1" destOrd="0" presId="urn:microsoft.com/office/officeart/2005/8/layout/venn2"/>
    <dgm:cxn modelId="{F6754AAE-174B-4A79-B677-6132318A2BFD}" type="presOf" srcId="{7A02CBB4-E245-4C06-AE0F-FC3E8CA0BA40}" destId="{C44D4E8A-DC70-495C-971E-DE6FB7CF94E5}" srcOrd="1" destOrd="0" presId="urn:microsoft.com/office/officeart/2005/8/layout/venn2"/>
    <dgm:cxn modelId="{5EA2A9F1-C045-4BD6-A8C3-32F37F7C1999}" type="presOf" srcId="{A0B29F74-9F13-49AF-BC75-6511A4C4966D}" destId="{FE857ECC-4045-413D-8871-942B35DEB1B0}" srcOrd="1" destOrd="0" presId="urn:microsoft.com/office/officeart/2005/8/layout/venn2"/>
    <dgm:cxn modelId="{BE1DD5A2-5970-460E-8567-3F00B475D741}" type="presParOf" srcId="{80A0E5DC-285A-4A4E-AA75-116D10634A27}" destId="{C8AD44F5-42E7-464B-AE24-5367DDC9D29F}" srcOrd="0" destOrd="0" presId="urn:microsoft.com/office/officeart/2005/8/layout/venn2"/>
    <dgm:cxn modelId="{2CBC91A7-581D-42B1-B9A4-2BE96DAF2A2E}" type="presParOf" srcId="{C8AD44F5-42E7-464B-AE24-5367DDC9D29F}" destId="{256B6C68-AE3A-4C20-BB12-73CCB8195BEE}" srcOrd="0" destOrd="0" presId="urn:microsoft.com/office/officeart/2005/8/layout/venn2"/>
    <dgm:cxn modelId="{3D388E40-834F-47AE-BDAC-9463FDC4A68F}" type="presParOf" srcId="{C8AD44F5-42E7-464B-AE24-5367DDC9D29F}" destId="{E075983D-80F4-4424-A189-801BF5AC4065}" srcOrd="1" destOrd="0" presId="urn:microsoft.com/office/officeart/2005/8/layout/venn2"/>
    <dgm:cxn modelId="{8AD543E1-299D-48A9-9B18-6417FDC82D8B}" type="presParOf" srcId="{80A0E5DC-285A-4A4E-AA75-116D10634A27}" destId="{E8308099-A9D7-4040-A25E-E5AC6DC6CF7F}" srcOrd="1" destOrd="0" presId="urn:microsoft.com/office/officeart/2005/8/layout/venn2"/>
    <dgm:cxn modelId="{8A62CFBC-4B4B-49E4-A794-E505D1FE4FE4}" type="presParOf" srcId="{E8308099-A9D7-4040-A25E-E5AC6DC6CF7F}" destId="{BE40398E-A414-4670-B637-6E62AD8B409F}" srcOrd="0" destOrd="0" presId="urn:microsoft.com/office/officeart/2005/8/layout/venn2"/>
    <dgm:cxn modelId="{ABC9DBBE-3423-4479-8C02-4E411909780A}" type="presParOf" srcId="{E8308099-A9D7-4040-A25E-E5AC6DC6CF7F}" destId="{FE857ECC-4045-413D-8871-942B35DEB1B0}" srcOrd="1" destOrd="0" presId="urn:microsoft.com/office/officeart/2005/8/layout/venn2"/>
    <dgm:cxn modelId="{B630DDC3-708B-4768-9C29-8F7ABB3B4398}" type="presParOf" srcId="{80A0E5DC-285A-4A4E-AA75-116D10634A27}" destId="{A47C28EB-941A-4641-8802-DF0733F52CD1}" srcOrd="2" destOrd="0" presId="urn:microsoft.com/office/officeart/2005/8/layout/venn2"/>
    <dgm:cxn modelId="{9EF1AD48-792D-4E8E-81E2-B9A74EFA938C}" type="presParOf" srcId="{A47C28EB-941A-4641-8802-DF0733F52CD1}" destId="{94606ECE-1E5B-4DD8-A2A9-EA4E2B14A996}" srcOrd="0" destOrd="0" presId="urn:microsoft.com/office/officeart/2005/8/layout/venn2"/>
    <dgm:cxn modelId="{BBB18AEB-EB89-4B63-A289-128AEE4B5043}" type="presParOf" srcId="{A47C28EB-941A-4641-8802-DF0733F52CD1}" destId="{2C1F94F0-8A92-4D3E-BC5B-6E57CFD3D85A}" srcOrd="1" destOrd="0" presId="urn:microsoft.com/office/officeart/2005/8/layout/venn2"/>
    <dgm:cxn modelId="{A44AC6D2-CB8F-4077-A7BD-56BDFAAD2AF3}" type="presParOf" srcId="{80A0E5DC-285A-4A4E-AA75-116D10634A27}" destId="{B4AABCAF-F489-408B-B6EB-B92CD3748756}" srcOrd="3" destOrd="0" presId="urn:microsoft.com/office/officeart/2005/8/layout/venn2"/>
    <dgm:cxn modelId="{975FAFA4-2DE8-46FD-A07B-A7727141427F}" type="presParOf" srcId="{B4AABCAF-F489-408B-B6EB-B92CD3748756}" destId="{CE6EE2E2-2320-4655-A877-3D5F180D822C}" srcOrd="0" destOrd="0" presId="urn:microsoft.com/office/officeart/2005/8/layout/venn2"/>
    <dgm:cxn modelId="{7E832F22-9C84-4D08-82DB-8D255D09BA0C}" type="presParOf" srcId="{B4AABCAF-F489-408B-B6EB-B92CD3748756}" destId="{C44D4E8A-DC70-495C-971E-DE6FB7CF94E5}" srcOrd="1" destOrd="0" presId="urn:microsoft.com/office/officeart/2005/8/layout/venn2"/>
    <dgm:cxn modelId="{3CB611A3-C50D-4179-B3EB-58EF473364C7}" type="presParOf" srcId="{80A0E5DC-285A-4A4E-AA75-116D10634A27}" destId="{B65310FC-BD79-4C39-A22A-B84F98295F60}" srcOrd="4" destOrd="0" presId="urn:microsoft.com/office/officeart/2005/8/layout/venn2"/>
    <dgm:cxn modelId="{6D9CF536-F87E-44F9-866D-BF0C5B69C33F}" type="presParOf" srcId="{B65310FC-BD79-4C39-A22A-B84F98295F60}" destId="{495B4669-2862-439E-8B41-083342C78466}" srcOrd="0" destOrd="0" presId="urn:microsoft.com/office/officeart/2005/8/layout/venn2"/>
    <dgm:cxn modelId="{737728A5-251C-4A68-869B-969FC06B2C5B}" type="presParOf" srcId="{B65310FC-BD79-4C39-A22A-B84F98295F60}" destId="{F6544EBC-1DE8-489C-BB76-95FFDBDA3F3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D2A68E-1F2A-40A8-8667-83160EF8202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9FA91-3D0E-415A-BE2A-09BD9F78703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Упрощенная система налогообложения  75,8%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5BF2F-FB79-4DD0-8A15-32AA53B47DB4}" type="parTrans" cxnId="{F6CE5739-B425-4CE8-80FE-8C73251D0C27}">
      <dgm:prSet/>
      <dgm:spPr/>
      <dgm:t>
        <a:bodyPr/>
        <a:lstStyle/>
        <a:p>
          <a:endParaRPr lang="ru-RU"/>
        </a:p>
      </dgm:t>
    </dgm:pt>
    <dgm:pt modelId="{321C1F70-4B02-422E-BF44-FEBEA0C221E1}" type="sibTrans" cxnId="{F6CE5739-B425-4CE8-80FE-8C73251D0C27}">
      <dgm:prSet/>
      <dgm:spPr/>
      <dgm:t>
        <a:bodyPr/>
        <a:lstStyle/>
        <a:p>
          <a:endParaRPr lang="ru-RU"/>
        </a:p>
      </dgm:t>
    </dgm:pt>
    <dgm:pt modelId="{4EC11CA6-43EB-4E1C-85DE-9F7DD3CC4A3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ЕН на вмененный доход  17,6%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262D9-FBBF-4F88-8964-04EE1E18680D}" type="parTrans" cxnId="{5F205CA3-869D-4398-BCAA-44C4841C56DA}">
      <dgm:prSet/>
      <dgm:spPr/>
      <dgm:t>
        <a:bodyPr/>
        <a:lstStyle/>
        <a:p>
          <a:endParaRPr lang="ru-RU"/>
        </a:p>
      </dgm:t>
    </dgm:pt>
    <dgm:pt modelId="{F9A0F7E3-5666-4A7D-8F32-C62E45840E88}" type="sibTrans" cxnId="{5F205CA3-869D-4398-BCAA-44C4841C56DA}">
      <dgm:prSet/>
      <dgm:spPr/>
      <dgm:t>
        <a:bodyPr/>
        <a:lstStyle/>
        <a:p>
          <a:endParaRPr lang="ru-RU"/>
        </a:p>
      </dgm:t>
    </dgm:pt>
    <dgm:pt modelId="{6DE49858-716B-463A-89FF-C874066FD074}">
      <dgm:prSet custT="1"/>
      <dgm:spPr>
        <a:solidFill>
          <a:srgbClr val="FFFF00"/>
        </a:solidFill>
      </dgm:spPr>
      <dgm:t>
        <a:bodyPr/>
        <a:lstStyle/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Сельскохозяйственный налог 0,04%</a:t>
          </a:r>
          <a:endParaRPr lang="ru-RU" sz="900" b="1" i="0" u="none" strike="noStrike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54906-E3DE-4B33-8567-7921816458DB}" type="parTrans" cxnId="{AD806DD0-EE7B-4A12-BA6E-D92D61FBFCBB}">
      <dgm:prSet/>
      <dgm:spPr/>
      <dgm:t>
        <a:bodyPr/>
        <a:lstStyle/>
        <a:p>
          <a:endParaRPr lang="ru-RU"/>
        </a:p>
      </dgm:t>
    </dgm:pt>
    <dgm:pt modelId="{210A285E-C728-45BB-BCCE-60E590A6D5CD}" type="sibTrans" cxnId="{AD806DD0-EE7B-4A12-BA6E-D92D61FBFCBB}">
      <dgm:prSet/>
      <dgm:spPr/>
      <dgm:t>
        <a:bodyPr/>
        <a:lstStyle/>
        <a:p>
          <a:endParaRPr lang="ru-RU"/>
        </a:p>
      </dgm:t>
    </dgm:pt>
    <dgm:pt modelId="{CFC8F6B3-09D1-4A24-9F1B-8D2AD7EA895A}">
      <dgm:prSet custT="1"/>
      <dgm:spPr>
        <a:solidFill>
          <a:srgbClr val="FFC000"/>
        </a:solidFill>
      </dgm:spPr>
      <dgm:t>
        <a:bodyPr/>
        <a:lstStyle/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Патентная система налогообложения 6,6%</a:t>
          </a:r>
          <a:endParaRPr lang="ru-RU" sz="900" b="1" i="0" u="none" strike="noStrike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D0A12-10B0-49D3-B52F-FBF45959BA93}" type="parTrans" cxnId="{B3D3EF96-FE6D-453A-934F-1A7DDDA3BBB9}">
      <dgm:prSet/>
      <dgm:spPr/>
      <dgm:t>
        <a:bodyPr/>
        <a:lstStyle/>
        <a:p>
          <a:endParaRPr lang="ru-RU"/>
        </a:p>
      </dgm:t>
    </dgm:pt>
    <dgm:pt modelId="{15AD3434-876D-4DF8-85B1-3D30B5C31588}" type="sibTrans" cxnId="{B3D3EF96-FE6D-453A-934F-1A7DDDA3BBB9}">
      <dgm:prSet/>
      <dgm:spPr/>
      <dgm:t>
        <a:bodyPr/>
        <a:lstStyle/>
        <a:p>
          <a:endParaRPr lang="ru-RU"/>
        </a:p>
      </dgm:t>
    </dgm:pt>
    <dgm:pt modelId="{7DF4239B-9EC8-4A9A-B10A-78ADB627AE56}" type="pres">
      <dgm:prSet presAssocID="{3BD2A68E-1F2A-40A8-8667-83160EF8202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93C92-4411-4E66-828A-A13152170F26}" type="pres">
      <dgm:prSet presAssocID="{3BD2A68E-1F2A-40A8-8667-83160EF8202A}" presName="comp1" presStyleCnt="0"/>
      <dgm:spPr/>
    </dgm:pt>
    <dgm:pt modelId="{E22083D6-88D4-45D6-B981-E734635C0FD3}" type="pres">
      <dgm:prSet presAssocID="{3BD2A68E-1F2A-40A8-8667-83160EF8202A}" presName="circle1" presStyleLbl="node1" presStyleIdx="0" presStyleCnt="4" custScaleX="120023" custLinFactNeighborX="2336" custLinFactNeighborY="5233"/>
      <dgm:spPr/>
      <dgm:t>
        <a:bodyPr/>
        <a:lstStyle/>
        <a:p>
          <a:endParaRPr lang="ru-RU"/>
        </a:p>
      </dgm:t>
    </dgm:pt>
    <dgm:pt modelId="{9612626C-563A-4382-AC3E-413DB7BD7A07}" type="pres">
      <dgm:prSet presAssocID="{3BD2A68E-1F2A-40A8-8667-83160EF8202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B6A04-91FA-4BC5-BA9F-515378CF30AC}" type="pres">
      <dgm:prSet presAssocID="{3BD2A68E-1F2A-40A8-8667-83160EF8202A}" presName="comp2" presStyleCnt="0"/>
      <dgm:spPr/>
    </dgm:pt>
    <dgm:pt modelId="{191FBA37-43FD-469D-9FBF-D35118F2C608}" type="pres">
      <dgm:prSet presAssocID="{3BD2A68E-1F2A-40A8-8667-83160EF8202A}" presName="circle2" presStyleLbl="node1" presStyleIdx="1" presStyleCnt="4" custScaleX="121660" custLinFactNeighborX="-2608" custLinFactNeighborY="1868"/>
      <dgm:spPr/>
      <dgm:t>
        <a:bodyPr/>
        <a:lstStyle/>
        <a:p>
          <a:endParaRPr lang="ru-RU"/>
        </a:p>
      </dgm:t>
    </dgm:pt>
    <dgm:pt modelId="{7BFE0D7B-3DFC-4FAE-A06C-919D58B1FFDC}" type="pres">
      <dgm:prSet presAssocID="{3BD2A68E-1F2A-40A8-8667-83160EF8202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43AA9-0FCD-4B8E-9F79-0E134742DCDC}" type="pres">
      <dgm:prSet presAssocID="{3BD2A68E-1F2A-40A8-8667-83160EF8202A}" presName="comp3" presStyleCnt="0"/>
      <dgm:spPr/>
    </dgm:pt>
    <dgm:pt modelId="{F1786167-BBEB-4366-BC3A-089906713B56}" type="pres">
      <dgm:prSet presAssocID="{3BD2A68E-1F2A-40A8-8667-83160EF8202A}" presName="circle3" presStyleLbl="node1" presStyleIdx="2" presStyleCnt="4" custScaleX="110478" custLinFactNeighborY="728"/>
      <dgm:spPr/>
      <dgm:t>
        <a:bodyPr/>
        <a:lstStyle/>
        <a:p>
          <a:endParaRPr lang="ru-RU"/>
        </a:p>
      </dgm:t>
    </dgm:pt>
    <dgm:pt modelId="{95D2722A-D03C-4BEE-AF51-536AF1478903}" type="pres">
      <dgm:prSet presAssocID="{3BD2A68E-1F2A-40A8-8667-83160EF8202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22329-79A2-46ED-9258-273769FE4B36}" type="pres">
      <dgm:prSet presAssocID="{3BD2A68E-1F2A-40A8-8667-83160EF8202A}" presName="comp4" presStyleCnt="0"/>
      <dgm:spPr/>
    </dgm:pt>
    <dgm:pt modelId="{E42549A0-18BD-41C5-A999-1741AAF4C248}" type="pres">
      <dgm:prSet presAssocID="{3BD2A68E-1F2A-40A8-8667-83160EF8202A}" presName="circle4" presStyleLbl="node1" presStyleIdx="3" presStyleCnt="4"/>
      <dgm:spPr/>
      <dgm:t>
        <a:bodyPr/>
        <a:lstStyle/>
        <a:p>
          <a:endParaRPr lang="ru-RU"/>
        </a:p>
      </dgm:t>
    </dgm:pt>
    <dgm:pt modelId="{4198D5F3-6A16-4B44-9A7D-11B201575DFF}" type="pres">
      <dgm:prSet presAssocID="{3BD2A68E-1F2A-40A8-8667-83160EF8202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AC65C-2426-43BA-9A8B-7ACE05BC8B35}" type="presOf" srcId="{6DE49858-716B-463A-89FF-C874066FD074}" destId="{E42549A0-18BD-41C5-A999-1741AAF4C248}" srcOrd="0" destOrd="0" presId="urn:microsoft.com/office/officeart/2005/8/layout/venn2"/>
    <dgm:cxn modelId="{F6CE5739-B425-4CE8-80FE-8C73251D0C27}" srcId="{3BD2A68E-1F2A-40A8-8667-83160EF8202A}" destId="{A189FA91-3D0E-415A-BE2A-09BD9F787035}" srcOrd="0" destOrd="0" parTransId="{6635BF2F-FB79-4DD0-8A15-32AA53B47DB4}" sibTransId="{321C1F70-4B02-422E-BF44-FEBEA0C221E1}"/>
    <dgm:cxn modelId="{1DEA2AC8-31DF-4F06-9CC4-7597E09FA582}" type="presOf" srcId="{4EC11CA6-43EB-4E1C-85DE-9F7DD3CC4A35}" destId="{191FBA37-43FD-469D-9FBF-D35118F2C608}" srcOrd="0" destOrd="0" presId="urn:microsoft.com/office/officeart/2005/8/layout/venn2"/>
    <dgm:cxn modelId="{E99711A2-35DD-471D-A9B1-7C062D7D754C}" type="presOf" srcId="{6DE49858-716B-463A-89FF-C874066FD074}" destId="{4198D5F3-6A16-4B44-9A7D-11B201575DFF}" srcOrd="1" destOrd="0" presId="urn:microsoft.com/office/officeart/2005/8/layout/venn2"/>
    <dgm:cxn modelId="{AD806DD0-EE7B-4A12-BA6E-D92D61FBFCBB}" srcId="{3BD2A68E-1F2A-40A8-8667-83160EF8202A}" destId="{6DE49858-716B-463A-89FF-C874066FD074}" srcOrd="3" destOrd="0" parTransId="{58154906-E3DE-4B33-8567-7921816458DB}" sibTransId="{210A285E-C728-45BB-BCCE-60E590A6D5CD}"/>
    <dgm:cxn modelId="{D150A609-0409-4A30-AE4F-0E5516EC1BCE}" type="presOf" srcId="{3BD2A68E-1F2A-40A8-8667-83160EF8202A}" destId="{7DF4239B-9EC8-4A9A-B10A-78ADB627AE56}" srcOrd="0" destOrd="0" presId="urn:microsoft.com/office/officeart/2005/8/layout/venn2"/>
    <dgm:cxn modelId="{B3D3EF96-FE6D-453A-934F-1A7DDDA3BBB9}" srcId="{3BD2A68E-1F2A-40A8-8667-83160EF8202A}" destId="{CFC8F6B3-09D1-4A24-9F1B-8D2AD7EA895A}" srcOrd="2" destOrd="0" parTransId="{3C8D0A12-10B0-49D3-B52F-FBF45959BA93}" sibTransId="{15AD3434-876D-4DF8-85B1-3D30B5C31588}"/>
    <dgm:cxn modelId="{C1B85D45-21C8-4173-B8E3-6E4ACC8016DF}" type="presOf" srcId="{CFC8F6B3-09D1-4A24-9F1B-8D2AD7EA895A}" destId="{F1786167-BBEB-4366-BC3A-089906713B56}" srcOrd="0" destOrd="0" presId="urn:microsoft.com/office/officeart/2005/8/layout/venn2"/>
    <dgm:cxn modelId="{5F205CA3-869D-4398-BCAA-44C4841C56DA}" srcId="{3BD2A68E-1F2A-40A8-8667-83160EF8202A}" destId="{4EC11CA6-43EB-4E1C-85DE-9F7DD3CC4A35}" srcOrd="1" destOrd="0" parTransId="{18E262D9-FBBF-4F88-8964-04EE1E18680D}" sibTransId="{F9A0F7E3-5666-4A7D-8F32-C62E45840E88}"/>
    <dgm:cxn modelId="{26F66018-F90B-49C3-8C45-EB6502538D17}" type="presOf" srcId="{CFC8F6B3-09D1-4A24-9F1B-8D2AD7EA895A}" destId="{95D2722A-D03C-4BEE-AF51-536AF1478903}" srcOrd="1" destOrd="0" presId="urn:microsoft.com/office/officeart/2005/8/layout/venn2"/>
    <dgm:cxn modelId="{C06BE6A0-54CA-4CBB-A34A-BC0A1E48C66E}" type="presOf" srcId="{A189FA91-3D0E-415A-BE2A-09BD9F787035}" destId="{9612626C-563A-4382-AC3E-413DB7BD7A07}" srcOrd="1" destOrd="0" presId="urn:microsoft.com/office/officeart/2005/8/layout/venn2"/>
    <dgm:cxn modelId="{8F3545A4-3DCA-40B8-8C77-46D9A42C4378}" type="presOf" srcId="{A189FA91-3D0E-415A-BE2A-09BD9F787035}" destId="{E22083D6-88D4-45D6-B981-E734635C0FD3}" srcOrd="0" destOrd="0" presId="urn:microsoft.com/office/officeart/2005/8/layout/venn2"/>
    <dgm:cxn modelId="{53BE9E17-03F0-4E91-A468-7FEECCF0FB65}" type="presOf" srcId="{4EC11CA6-43EB-4E1C-85DE-9F7DD3CC4A35}" destId="{7BFE0D7B-3DFC-4FAE-A06C-919D58B1FFDC}" srcOrd="1" destOrd="0" presId="urn:microsoft.com/office/officeart/2005/8/layout/venn2"/>
    <dgm:cxn modelId="{5EC465CA-C711-4035-B853-1800A193B535}" type="presParOf" srcId="{7DF4239B-9EC8-4A9A-B10A-78ADB627AE56}" destId="{A8093C92-4411-4E66-828A-A13152170F26}" srcOrd="0" destOrd="0" presId="urn:microsoft.com/office/officeart/2005/8/layout/venn2"/>
    <dgm:cxn modelId="{E9EE6C09-3DB4-49FD-BD79-BC6156CFF0CF}" type="presParOf" srcId="{A8093C92-4411-4E66-828A-A13152170F26}" destId="{E22083D6-88D4-45D6-B981-E734635C0FD3}" srcOrd="0" destOrd="0" presId="urn:microsoft.com/office/officeart/2005/8/layout/venn2"/>
    <dgm:cxn modelId="{60D47389-6A93-457E-9AC7-37332C58161E}" type="presParOf" srcId="{A8093C92-4411-4E66-828A-A13152170F26}" destId="{9612626C-563A-4382-AC3E-413DB7BD7A07}" srcOrd="1" destOrd="0" presId="urn:microsoft.com/office/officeart/2005/8/layout/venn2"/>
    <dgm:cxn modelId="{DC505191-0977-4896-AA08-F24BD90CC8E6}" type="presParOf" srcId="{7DF4239B-9EC8-4A9A-B10A-78ADB627AE56}" destId="{29CB6A04-91FA-4BC5-BA9F-515378CF30AC}" srcOrd="1" destOrd="0" presId="urn:microsoft.com/office/officeart/2005/8/layout/venn2"/>
    <dgm:cxn modelId="{202836A2-3900-47A5-80D9-0DB80203137D}" type="presParOf" srcId="{29CB6A04-91FA-4BC5-BA9F-515378CF30AC}" destId="{191FBA37-43FD-469D-9FBF-D35118F2C608}" srcOrd="0" destOrd="0" presId="urn:microsoft.com/office/officeart/2005/8/layout/venn2"/>
    <dgm:cxn modelId="{72A5DFE2-E213-450B-B7E4-EB06408F45DA}" type="presParOf" srcId="{29CB6A04-91FA-4BC5-BA9F-515378CF30AC}" destId="{7BFE0D7B-3DFC-4FAE-A06C-919D58B1FFDC}" srcOrd="1" destOrd="0" presId="urn:microsoft.com/office/officeart/2005/8/layout/venn2"/>
    <dgm:cxn modelId="{50D04451-754A-4C3D-B000-DEA0B9EC1BF1}" type="presParOf" srcId="{7DF4239B-9EC8-4A9A-B10A-78ADB627AE56}" destId="{CC343AA9-0FCD-4B8E-9F79-0E134742DCDC}" srcOrd="2" destOrd="0" presId="urn:microsoft.com/office/officeart/2005/8/layout/venn2"/>
    <dgm:cxn modelId="{87C5FA23-3D8F-41E1-AFF4-DA0DE6CA45FF}" type="presParOf" srcId="{CC343AA9-0FCD-4B8E-9F79-0E134742DCDC}" destId="{F1786167-BBEB-4366-BC3A-089906713B56}" srcOrd="0" destOrd="0" presId="urn:microsoft.com/office/officeart/2005/8/layout/venn2"/>
    <dgm:cxn modelId="{B426EDEF-25D3-4744-B3DE-C95D7DE09547}" type="presParOf" srcId="{CC343AA9-0FCD-4B8E-9F79-0E134742DCDC}" destId="{95D2722A-D03C-4BEE-AF51-536AF1478903}" srcOrd="1" destOrd="0" presId="urn:microsoft.com/office/officeart/2005/8/layout/venn2"/>
    <dgm:cxn modelId="{B0F2DEC0-2004-4B90-942D-FA9C8D9AC7CF}" type="presParOf" srcId="{7DF4239B-9EC8-4A9A-B10A-78ADB627AE56}" destId="{28F22329-79A2-46ED-9258-273769FE4B36}" srcOrd="3" destOrd="0" presId="urn:microsoft.com/office/officeart/2005/8/layout/venn2"/>
    <dgm:cxn modelId="{3AEE608A-E12B-4CC9-BEFE-DFB0DBA419C6}" type="presParOf" srcId="{28F22329-79A2-46ED-9258-273769FE4B36}" destId="{E42549A0-18BD-41C5-A999-1741AAF4C248}" srcOrd="0" destOrd="0" presId="urn:microsoft.com/office/officeart/2005/8/layout/venn2"/>
    <dgm:cxn modelId="{DF52384B-1C1F-45A5-ADF1-206C501FF1AF}" type="presParOf" srcId="{28F22329-79A2-46ED-9258-273769FE4B36}" destId="{4198D5F3-6A16-4B44-9A7D-11B201575DF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D5EF61-4575-4C7F-AC4B-ABD91F67D09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10DF8-E247-4054-B354-61D8625594C5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 от продажи и использования имущества, находящегося в муниципальной собственности, 91,7%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DD06B8-9B3B-4EB5-A726-395178111278}" type="parTrans" cxnId="{1B68FCC9-869E-419B-93B2-27552C2D744D}">
      <dgm:prSet/>
      <dgm:spPr/>
      <dgm:t>
        <a:bodyPr/>
        <a:lstStyle/>
        <a:p>
          <a:endParaRPr lang="ru-RU" b="1"/>
        </a:p>
      </dgm:t>
    </dgm:pt>
    <dgm:pt modelId="{15DC35FB-A085-4D47-B644-8459A194D8C0}" type="sibTrans" cxnId="{1B68FCC9-869E-419B-93B2-27552C2D744D}">
      <dgm:prSet/>
      <dgm:spPr/>
      <dgm:t>
        <a:bodyPr/>
        <a:lstStyle/>
        <a:p>
          <a:endParaRPr lang="ru-RU" b="1"/>
        </a:p>
      </dgm:t>
    </dgm:pt>
    <dgm:pt modelId="{8A184942-4AAF-4E6F-8D76-698200F49E6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налоговые доходы, 8,3%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50EB5B-9F6B-4332-AF9D-FE692BF5BB84}" type="parTrans" cxnId="{83976697-44F5-4EA9-9DF1-7312C97EBCAE}">
      <dgm:prSet/>
      <dgm:spPr/>
      <dgm:t>
        <a:bodyPr/>
        <a:lstStyle/>
        <a:p>
          <a:endParaRPr lang="ru-RU" b="1"/>
        </a:p>
      </dgm:t>
    </dgm:pt>
    <dgm:pt modelId="{52FA3B26-0A6B-4D33-9BFD-99000EC64E10}" type="sibTrans" cxnId="{83976697-44F5-4EA9-9DF1-7312C97EBCAE}">
      <dgm:prSet/>
      <dgm:spPr/>
      <dgm:t>
        <a:bodyPr/>
        <a:lstStyle/>
        <a:p>
          <a:endParaRPr lang="ru-RU" b="1"/>
        </a:p>
      </dgm:t>
    </dgm:pt>
    <dgm:pt modelId="{F0501980-8FA8-4DA6-9CBD-55740DF23C45}" type="pres">
      <dgm:prSet presAssocID="{25D5EF61-4575-4C7F-AC4B-ABD91F67D09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9D91D-3E14-4101-AA91-DBB6890D44F6}" type="pres">
      <dgm:prSet presAssocID="{25D5EF61-4575-4C7F-AC4B-ABD91F67D099}" presName="comp1" presStyleCnt="0"/>
      <dgm:spPr/>
    </dgm:pt>
    <dgm:pt modelId="{EF6AA3BE-EA8F-4D28-A918-55FAF4D2CDA8}" type="pres">
      <dgm:prSet presAssocID="{25D5EF61-4575-4C7F-AC4B-ABD91F67D099}" presName="circle1" presStyleLbl="node1" presStyleIdx="0" presStyleCnt="2" custScaleX="126249" custLinFactNeighborX="791"/>
      <dgm:spPr/>
      <dgm:t>
        <a:bodyPr/>
        <a:lstStyle/>
        <a:p>
          <a:endParaRPr lang="ru-RU"/>
        </a:p>
      </dgm:t>
    </dgm:pt>
    <dgm:pt modelId="{1777CA40-AF77-4F36-9DAE-2E95AC5CAAB2}" type="pres">
      <dgm:prSet presAssocID="{25D5EF61-4575-4C7F-AC4B-ABD91F67D099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BFEDB-E650-4C44-A9C4-9E1D1931ADA7}" type="pres">
      <dgm:prSet presAssocID="{25D5EF61-4575-4C7F-AC4B-ABD91F67D099}" presName="comp2" presStyleCnt="0"/>
      <dgm:spPr/>
    </dgm:pt>
    <dgm:pt modelId="{FA04F2D9-51A1-4DA9-BEED-A5C391E0EE03}" type="pres">
      <dgm:prSet presAssocID="{25D5EF61-4575-4C7F-AC4B-ABD91F67D099}" presName="circle2" presStyleLbl="node1" presStyleIdx="1" presStyleCnt="2" custScaleY="61668" custLinFactNeighborX="1888" custLinFactNeighborY="21000"/>
      <dgm:spPr/>
      <dgm:t>
        <a:bodyPr/>
        <a:lstStyle/>
        <a:p>
          <a:endParaRPr lang="ru-RU"/>
        </a:p>
      </dgm:t>
    </dgm:pt>
    <dgm:pt modelId="{3818BDB4-96F7-42D0-9717-2C58FD78F10E}" type="pres">
      <dgm:prSet presAssocID="{25D5EF61-4575-4C7F-AC4B-ABD91F67D099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68FCC9-869E-419B-93B2-27552C2D744D}" srcId="{25D5EF61-4575-4C7F-AC4B-ABD91F67D099}" destId="{91610DF8-E247-4054-B354-61D8625594C5}" srcOrd="0" destOrd="0" parTransId="{94DD06B8-9B3B-4EB5-A726-395178111278}" sibTransId="{15DC35FB-A085-4D47-B644-8459A194D8C0}"/>
    <dgm:cxn modelId="{2C4A8AF1-58A0-4179-AB47-D1AFDA466904}" type="presOf" srcId="{91610DF8-E247-4054-B354-61D8625594C5}" destId="{1777CA40-AF77-4F36-9DAE-2E95AC5CAAB2}" srcOrd="1" destOrd="0" presId="urn:microsoft.com/office/officeart/2005/8/layout/venn2"/>
    <dgm:cxn modelId="{419D9B7B-5C41-4F6D-944C-36F87987A6F8}" type="presOf" srcId="{25D5EF61-4575-4C7F-AC4B-ABD91F67D099}" destId="{F0501980-8FA8-4DA6-9CBD-55740DF23C45}" srcOrd="0" destOrd="0" presId="urn:microsoft.com/office/officeart/2005/8/layout/venn2"/>
    <dgm:cxn modelId="{88ADA177-2BE0-4DF2-A9D6-F3412EDE8338}" type="presOf" srcId="{8A184942-4AAF-4E6F-8D76-698200F49E69}" destId="{3818BDB4-96F7-42D0-9717-2C58FD78F10E}" srcOrd="1" destOrd="0" presId="urn:microsoft.com/office/officeart/2005/8/layout/venn2"/>
    <dgm:cxn modelId="{EDA7BC96-791C-4883-8FCD-BAB89596CA5C}" type="presOf" srcId="{91610DF8-E247-4054-B354-61D8625594C5}" destId="{EF6AA3BE-EA8F-4D28-A918-55FAF4D2CDA8}" srcOrd="0" destOrd="0" presId="urn:microsoft.com/office/officeart/2005/8/layout/venn2"/>
    <dgm:cxn modelId="{78113F2D-9AF8-48FA-97D4-CE802E47016F}" type="presOf" srcId="{8A184942-4AAF-4E6F-8D76-698200F49E69}" destId="{FA04F2D9-51A1-4DA9-BEED-A5C391E0EE03}" srcOrd="0" destOrd="0" presId="urn:microsoft.com/office/officeart/2005/8/layout/venn2"/>
    <dgm:cxn modelId="{83976697-44F5-4EA9-9DF1-7312C97EBCAE}" srcId="{25D5EF61-4575-4C7F-AC4B-ABD91F67D099}" destId="{8A184942-4AAF-4E6F-8D76-698200F49E69}" srcOrd="1" destOrd="0" parTransId="{4950EB5B-9F6B-4332-AF9D-FE692BF5BB84}" sibTransId="{52FA3B26-0A6B-4D33-9BFD-99000EC64E10}"/>
    <dgm:cxn modelId="{5FA82FEA-83EF-49DA-8EDE-920698A5B835}" type="presParOf" srcId="{F0501980-8FA8-4DA6-9CBD-55740DF23C45}" destId="{F289D91D-3E14-4101-AA91-DBB6890D44F6}" srcOrd="0" destOrd="0" presId="urn:microsoft.com/office/officeart/2005/8/layout/venn2"/>
    <dgm:cxn modelId="{3AFF8ADD-96FB-4091-9384-A1EEFE104BB1}" type="presParOf" srcId="{F289D91D-3E14-4101-AA91-DBB6890D44F6}" destId="{EF6AA3BE-EA8F-4D28-A918-55FAF4D2CDA8}" srcOrd="0" destOrd="0" presId="urn:microsoft.com/office/officeart/2005/8/layout/venn2"/>
    <dgm:cxn modelId="{703937FA-10A9-4220-85DE-E394331B0C64}" type="presParOf" srcId="{F289D91D-3E14-4101-AA91-DBB6890D44F6}" destId="{1777CA40-AF77-4F36-9DAE-2E95AC5CAAB2}" srcOrd="1" destOrd="0" presId="urn:microsoft.com/office/officeart/2005/8/layout/venn2"/>
    <dgm:cxn modelId="{DB81C84F-D5A3-455A-8128-0D69D73E484B}" type="presParOf" srcId="{F0501980-8FA8-4DA6-9CBD-55740DF23C45}" destId="{8EFBFEDB-E650-4C44-A9C4-9E1D1931ADA7}" srcOrd="1" destOrd="0" presId="urn:microsoft.com/office/officeart/2005/8/layout/venn2"/>
    <dgm:cxn modelId="{772F040E-3821-49E3-B31D-B52E4A448EBA}" type="presParOf" srcId="{8EFBFEDB-E650-4C44-A9C4-9E1D1931ADA7}" destId="{FA04F2D9-51A1-4DA9-BEED-A5C391E0EE03}" srcOrd="0" destOrd="0" presId="urn:microsoft.com/office/officeart/2005/8/layout/venn2"/>
    <dgm:cxn modelId="{FB266BF5-54BC-4576-8244-E58D7CDAB0C8}" type="presParOf" srcId="{8EFBFEDB-E650-4C44-A9C4-9E1D1931ADA7}" destId="{3818BDB4-96F7-42D0-9717-2C58FD78F10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3AD46F-DA00-41B3-83E6-2C9F5D1C2CA9}">
      <dsp:nvSpPr>
        <dsp:cNvPr id="0" name=""/>
        <dsp:cNvSpPr/>
      </dsp:nvSpPr>
      <dsp:spPr>
        <a:xfrm>
          <a:off x="0" y="0"/>
          <a:ext cx="6128522" cy="81611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5145249" cy="816111"/>
      </dsp:txXfrm>
    </dsp:sp>
    <dsp:sp modelId="{E53385BA-8FBB-4482-9D52-10AF9487BBC8}">
      <dsp:nvSpPr>
        <dsp:cNvPr id="0" name=""/>
        <dsp:cNvSpPr/>
      </dsp:nvSpPr>
      <dsp:spPr>
        <a:xfrm>
          <a:off x="333264" y="1080116"/>
          <a:ext cx="6189496" cy="90066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33264" y="1080116"/>
        <a:ext cx="5159833" cy="900663"/>
      </dsp:txXfrm>
    </dsp:sp>
    <dsp:sp modelId="{0BF89F16-76A3-48DB-AC43-A95ED4DA82DE}">
      <dsp:nvSpPr>
        <dsp:cNvPr id="0" name=""/>
        <dsp:cNvSpPr/>
      </dsp:nvSpPr>
      <dsp:spPr>
        <a:xfrm>
          <a:off x="853271" y="3607211"/>
          <a:ext cx="7904936" cy="85728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город Урай на 2019 год и плановый период 2020 и 2021 годов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853271" y="3607211"/>
        <a:ext cx="6589899" cy="857285"/>
      </dsp:txXfrm>
    </dsp:sp>
    <dsp:sp modelId="{6AA0D634-ED4F-48A1-B853-9953D40101FE}">
      <dsp:nvSpPr>
        <dsp:cNvPr id="0" name=""/>
        <dsp:cNvSpPr/>
      </dsp:nvSpPr>
      <dsp:spPr>
        <a:xfrm>
          <a:off x="909318" y="2376260"/>
          <a:ext cx="6380093" cy="9036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700" b="1" kern="1200" baseline="0" dirty="0" smtClean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образования городской округ город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Урай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на 2019-2024 годы</a:t>
          </a:r>
          <a:endParaRPr lang="ru-RU" sz="1700" b="1" kern="1200" baseline="0" dirty="0">
            <a:latin typeface="Arial" pitchFamily="34" charset="0"/>
            <a:cs typeface="Arial" pitchFamily="34" charset="0"/>
          </a:endParaRPr>
        </a:p>
      </dsp:txBody>
      <dsp:txXfrm>
        <a:off x="909318" y="2376260"/>
        <a:ext cx="5318723" cy="903603"/>
      </dsp:txXfrm>
    </dsp:sp>
    <dsp:sp modelId="{47140657-2F9B-437A-ABF4-31B1D7AD8216}">
      <dsp:nvSpPr>
        <dsp:cNvPr id="0" name=""/>
        <dsp:cNvSpPr/>
      </dsp:nvSpPr>
      <dsp:spPr>
        <a:xfrm>
          <a:off x="1916343" y="4752528"/>
          <a:ext cx="7289915" cy="7013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Муниципальные программы муниципального образования городской округ город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Урай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1916343" y="4752528"/>
        <a:ext cx="6077191" cy="701338"/>
      </dsp:txXfrm>
    </dsp:sp>
    <dsp:sp modelId="{2DA4E4D5-A05D-4D49-A818-8E4F19E5536B}">
      <dsp:nvSpPr>
        <dsp:cNvPr id="0" name=""/>
        <dsp:cNvSpPr/>
      </dsp:nvSpPr>
      <dsp:spPr>
        <a:xfrm>
          <a:off x="4866931" y="588033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4866931" y="588033"/>
        <a:ext cx="645516" cy="645516"/>
      </dsp:txXfrm>
    </dsp:sp>
    <dsp:sp modelId="{112613DF-D1D4-4284-8940-2B4429AA711E}">
      <dsp:nvSpPr>
        <dsp:cNvPr id="0" name=""/>
        <dsp:cNvSpPr/>
      </dsp:nvSpPr>
      <dsp:spPr>
        <a:xfrm>
          <a:off x="5795622" y="1945358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5795622" y="1945358"/>
        <a:ext cx="645516" cy="645516"/>
      </dsp:txXfrm>
    </dsp:sp>
    <dsp:sp modelId="{52EC73E1-080C-4A13-BA36-3A186DF22057}">
      <dsp:nvSpPr>
        <dsp:cNvPr id="0" name=""/>
        <dsp:cNvSpPr/>
      </dsp:nvSpPr>
      <dsp:spPr>
        <a:xfrm>
          <a:off x="6741989" y="3024336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6741989" y="3024336"/>
        <a:ext cx="645516" cy="645516"/>
      </dsp:txXfrm>
    </dsp:sp>
    <dsp:sp modelId="{E8078585-04B4-4687-B84E-63C21E766430}">
      <dsp:nvSpPr>
        <dsp:cNvPr id="0" name=""/>
        <dsp:cNvSpPr/>
      </dsp:nvSpPr>
      <dsp:spPr>
        <a:xfrm>
          <a:off x="7438701" y="4302807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7438701" y="4302807"/>
        <a:ext cx="645516" cy="64551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ABFEE-180C-458B-A052-74A631707C8C}">
      <dsp:nvSpPr>
        <dsp:cNvPr id="0" name=""/>
        <dsp:cNvSpPr/>
      </dsp:nvSpPr>
      <dsp:spPr>
        <a:xfrm>
          <a:off x="0" y="748955"/>
          <a:ext cx="3131839" cy="2531153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Субвенции, 63,1%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8088" y="875513"/>
        <a:ext cx="875662" cy="379672"/>
      </dsp:txXfrm>
    </dsp:sp>
    <dsp:sp modelId="{B7AD2FE5-960F-4D06-85E6-9023FD4613E4}">
      <dsp:nvSpPr>
        <dsp:cNvPr id="0" name=""/>
        <dsp:cNvSpPr/>
      </dsp:nvSpPr>
      <dsp:spPr>
        <a:xfrm>
          <a:off x="480574" y="1233188"/>
          <a:ext cx="2303681" cy="199924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Дотации, 25,3%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9846" y="1353142"/>
        <a:ext cx="805136" cy="359863"/>
      </dsp:txXfrm>
    </dsp:sp>
    <dsp:sp modelId="{31955196-7D7C-4830-850F-DFE9CC801ED4}">
      <dsp:nvSpPr>
        <dsp:cNvPr id="0" name=""/>
        <dsp:cNvSpPr/>
      </dsp:nvSpPr>
      <dsp:spPr>
        <a:xfrm>
          <a:off x="576064" y="1739422"/>
          <a:ext cx="1992564" cy="150585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Субсидии, 11,5%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8079" y="1852361"/>
        <a:ext cx="928534" cy="338817"/>
      </dsp:txXfrm>
    </dsp:sp>
    <dsp:sp modelId="{016186BB-C122-4895-BEB8-AA864243949B}">
      <dsp:nvSpPr>
        <dsp:cNvPr id="0" name=""/>
        <dsp:cNvSpPr/>
      </dsp:nvSpPr>
      <dsp:spPr>
        <a:xfrm>
          <a:off x="827582" y="2245643"/>
          <a:ext cx="1476675" cy="9932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Иые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межбюджетные трансферты0,1%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3836" y="2493944"/>
        <a:ext cx="1044166" cy="49660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564747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4747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430648" y="97284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1 462 155,6 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972840"/>
        <a:ext cx="1387207" cy="806400"/>
      </dsp:txXfrm>
    </dsp:sp>
    <dsp:sp modelId="{E52CA826-C8AC-4E80-B5CF-C380F07E4E79}">
      <dsp:nvSpPr>
        <dsp:cNvPr id="0" name=""/>
        <dsp:cNvSpPr/>
      </dsp:nvSpPr>
      <dsp:spPr>
        <a:xfrm rot="7183">
          <a:off x="1852795" y="596162"/>
          <a:ext cx="36896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183">
        <a:off x="1852795" y="596162"/>
        <a:ext cx="368962" cy="345374"/>
      </dsp:txXfrm>
    </dsp:sp>
    <dsp:sp modelId="{6453F1E3-4866-43DF-9451-C9818F57C999}">
      <dsp:nvSpPr>
        <dsp:cNvPr id="0" name=""/>
        <dsp:cNvSpPr/>
      </dsp:nvSpPr>
      <dsp:spPr>
        <a:xfrm>
          <a:off x="2374911" y="569640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569640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97284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1 464 008,5 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972840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598552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598552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569640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569640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97284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ru-RU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461 781,8 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972840"/>
        <a:ext cx="1387207" cy="806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480EF-145B-49CA-8E86-505814C8A345}">
      <dsp:nvSpPr>
        <dsp:cNvPr id="0" name=""/>
        <dsp:cNvSpPr/>
      </dsp:nvSpPr>
      <dsp:spPr>
        <a:xfrm rot="16200000">
          <a:off x="-141268" y="141268"/>
          <a:ext cx="2880320" cy="2597783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(сады)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141268" y="141268"/>
        <a:ext cx="2880320" cy="2597783"/>
      </dsp:txXfrm>
    </dsp:sp>
    <dsp:sp modelId="{4A06B229-C4C8-4C64-B60B-8EC650029064}">
      <dsp:nvSpPr>
        <dsp:cNvPr id="0" name=""/>
        <dsp:cNvSpPr/>
      </dsp:nvSpPr>
      <dsp:spPr>
        <a:xfrm rot="16200000">
          <a:off x="2887835" y="-63569"/>
          <a:ext cx="2880320" cy="3007459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2887835" y="-63569"/>
        <a:ext cx="2880320" cy="300745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480EF-145B-49CA-8E86-505814C8A345}">
      <dsp:nvSpPr>
        <dsp:cNvPr id="0" name=""/>
        <dsp:cNvSpPr/>
      </dsp:nvSpPr>
      <dsp:spPr>
        <a:xfrm rot="16200000">
          <a:off x="-213276" y="213276"/>
          <a:ext cx="3024335" cy="2597783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(школы)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213276" y="213276"/>
        <a:ext cx="3024335" cy="2597783"/>
      </dsp:txXfrm>
    </dsp:sp>
    <dsp:sp modelId="{4A06B229-C4C8-4C64-B60B-8EC650029064}">
      <dsp:nvSpPr>
        <dsp:cNvPr id="0" name=""/>
        <dsp:cNvSpPr/>
      </dsp:nvSpPr>
      <dsp:spPr>
        <a:xfrm rot="16200000">
          <a:off x="2815827" y="8438"/>
          <a:ext cx="3024335" cy="3007459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Субвенция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2815827" y="8438"/>
        <a:ext cx="3024335" cy="300745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564747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4747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430648" y="97284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241 966,3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972840"/>
        <a:ext cx="1387207" cy="806400"/>
      </dsp:txXfrm>
    </dsp:sp>
    <dsp:sp modelId="{E52CA826-C8AC-4E80-B5CF-C380F07E4E79}">
      <dsp:nvSpPr>
        <dsp:cNvPr id="0" name=""/>
        <dsp:cNvSpPr/>
      </dsp:nvSpPr>
      <dsp:spPr>
        <a:xfrm rot="7183">
          <a:off x="1852795" y="596162"/>
          <a:ext cx="36896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183">
        <a:off x="1852795" y="596162"/>
        <a:ext cx="368962" cy="345374"/>
      </dsp:txXfrm>
    </dsp:sp>
    <dsp:sp modelId="{6453F1E3-4866-43DF-9451-C9818F57C999}">
      <dsp:nvSpPr>
        <dsp:cNvPr id="0" name=""/>
        <dsp:cNvSpPr/>
      </dsp:nvSpPr>
      <dsp:spPr>
        <a:xfrm>
          <a:off x="2374911" y="569640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569640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97284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239 325,2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972840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598552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598552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569640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569640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97284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235 892,2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972840"/>
        <a:ext cx="1387207" cy="8064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367141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7141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430648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123 355,8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775234"/>
        <a:ext cx="1387207" cy="806400"/>
      </dsp:txXfrm>
    </dsp:sp>
    <dsp:sp modelId="{E52CA826-C8AC-4E80-B5CF-C380F07E4E79}">
      <dsp:nvSpPr>
        <dsp:cNvPr id="0" name=""/>
        <dsp:cNvSpPr/>
      </dsp:nvSpPr>
      <dsp:spPr>
        <a:xfrm rot="7183">
          <a:off x="1852795" y="398557"/>
          <a:ext cx="36896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183">
        <a:off x="1852795" y="398557"/>
        <a:ext cx="368962" cy="345374"/>
      </dsp:txXfrm>
    </dsp:sp>
    <dsp:sp modelId="{6453F1E3-4866-43DF-9451-C9818F57C999}">
      <dsp:nvSpPr>
        <dsp:cNvPr id="0" name=""/>
        <dsp:cNvSpPr/>
      </dsp:nvSpPr>
      <dsp:spPr>
        <a:xfrm>
          <a:off x="2374911" y="372034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372034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123 084,5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775234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400947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400947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372034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372034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123 039,5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775234"/>
        <a:ext cx="1387207" cy="8064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367141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7141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430648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15 512,3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775234"/>
        <a:ext cx="1387207" cy="806400"/>
      </dsp:txXfrm>
    </dsp:sp>
    <dsp:sp modelId="{E52CA826-C8AC-4E80-B5CF-C380F07E4E79}">
      <dsp:nvSpPr>
        <dsp:cNvPr id="0" name=""/>
        <dsp:cNvSpPr/>
      </dsp:nvSpPr>
      <dsp:spPr>
        <a:xfrm rot="7183">
          <a:off x="1852795" y="398557"/>
          <a:ext cx="36896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183">
        <a:off x="1852795" y="398557"/>
        <a:ext cx="368962" cy="345374"/>
      </dsp:txXfrm>
    </dsp:sp>
    <dsp:sp modelId="{6453F1E3-4866-43DF-9451-C9818F57C999}">
      <dsp:nvSpPr>
        <dsp:cNvPr id="0" name=""/>
        <dsp:cNvSpPr/>
      </dsp:nvSpPr>
      <dsp:spPr>
        <a:xfrm>
          <a:off x="2374911" y="372034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372034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15 467,3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775234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400947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400947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372034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372034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15 512,3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775234"/>
        <a:ext cx="1387207" cy="8064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367141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7141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430648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76 108,7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775234"/>
        <a:ext cx="1387207" cy="806400"/>
      </dsp:txXfrm>
    </dsp:sp>
    <dsp:sp modelId="{E52CA826-C8AC-4E80-B5CF-C380F07E4E79}">
      <dsp:nvSpPr>
        <dsp:cNvPr id="0" name=""/>
        <dsp:cNvSpPr/>
      </dsp:nvSpPr>
      <dsp:spPr>
        <a:xfrm rot="7183">
          <a:off x="1852795" y="398557"/>
          <a:ext cx="36896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183">
        <a:off x="1852795" y="398557"/>
        <a:ext cx="368962" cy="345374"/>
      </dsp:txXfrm>
    </dsp:sp>
    <dsp:sp modelId="{6453F1E3-4866-43DF-9451-C9818F57C999}">
      <dsp:nvSpPr>
        <dsp:cNvPr id="0" name=""/>
        <dsp:cNvSpPr/>
      </dsp:nvSpPr>
      <dsp:spPr>
        <a:xfrm>
          <a:off x="2374911" y="372034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372034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92 620,6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775234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400947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400947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372034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372034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59 889,0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775234"/>
        <a:ext cx="1387207" cy="8064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367141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</a:t>
          </a:r>
          <a:r>
            <a:rPr lang="ru-RU" sz="14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.(план)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7141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430648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56 814,1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775234"/>
        <a:ext cx="1387207" cy="806400"/>
      </dsp:txXfrm>
    </dsp:sp>
    <dsp:sp modelId="{E52CA826-C8AC-4E80-B5CF-C380F07E4E79}">
      <dsp:nvSpPr>
        <dsp:cNvPr id="0" name=""/>
        <dsp:cNvSpPr/>
      </dsp:nvSpPr>
      <dsp:spPr>
        <a:xfrm rot="7183">
          <a:off x="1852795" y="398557"/>
          <a:ext cx="36896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183">
        <a:off x="1852795" y="398557"/>
        <a:ext cx="368962" cy="345374"/>
      </dsp:txXfrm>
    </dsp:sp>
    <dsp:sp modelId="{6453F1E3-4866-43DF-9451-C9818F57C999}">
      <dsp:nvSpPr>
        <dsp:cNvPr id="0" name=""/>
        <dsp:cNvSpPr/>
      </dsp:nvSpPr>
      <dsp:spPr>
        <a:xfrm>
          <a:off x="2374911" y="372034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372034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57 421,6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775234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400947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400947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372034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372034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54 560,4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775234"/>
        <a:ext cx="1387207" cy="806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D2A3A-E7D2-4566-84FD-C205C893448B}">
      <dsp:nvSpPr>
        <dsp:cNvPr id="0" name=""/>
        <dsp:cNvSpPr/>
      </dsp:nvSpPr>
      <dsp:spPr>
        <a:xfrm>
          <a:off x="0" y="827241"/>
          <a:ext cx="8784975" cy="8742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479044" rIns="6818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изыскание дополнительных резервов доходного потенциала бюджета города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27241"/>
        <a:ext cx="8784975" cy="874227"/>
      </dsp:txXfrm>
    </dsp:sp>
    <dsp:sp modelId="{B4AA8905-6930-4616-BD78-6635ADAD17B7}">
      <dsp:nvSpPr>
        <dsp:cNvPr id="0" name=""/>
        <dsp:cNvSpPr/>
      </dsp:nvSpPr>
      <dsp:spPr>
        <a:xfrm>
          <a:off x="504055" y="395191"/>
          <a:ext cx="6149483" cy="533513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5" y="395191"/>
        <a:ext cx="6149483" cy="533513"/>
      </dsp:txXfrm>
    </dsp:sp>
    <dsp:sp modelId="{0147CA0D-B333-4C80-BBB8-7ED31F953525}">
      <dsp:nvSpPr>
        <dsp:cNvPr id="0" name=""/>
        <dsp:cNvSpPr/>
      </dsp:nvSpPr>
      <dsp:spPr>
        <a:xfrm>
          <a:off x="0" y="1904402"/>
          <a:ext cx="8784975" cy="12188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479044" rIns="6818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благоприятного инвестиционного климата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и оптимизация порядка предоставления налоговых льгот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уровня администрирования доходов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04402"/>
        <a:ext cx="8784975" cy="1218845"/>
      </dsp:txXfrm>
    </dsp:sp>
    <dsp:sp modelId="{52238CC5-AC11-4425-B1FF-09FB8913A984}">
      <dsp:nvSpPr>
        <dsp:cNvPr id="0" name=""/>
        <dsp:cNvSpPr/>
      </dsp:nvSpPr>
      <dsp:spPr>
        <a:xfrm>
          <a:off x="504055" y="1664839"/>
          <a:ext cx="6149483" cy="476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5" y="1664839"/>
        <a:ext cx="6149483" cy="476325"/>
      </dsp:txXfrm>
    </dsp:sp>
    <dsp:sp modelId="{3EDDA68D-00D2-42AE-991A-CC6C3857FAE3}">
      <dsp:nvSpPr>
        <dsp:cNvPr id="0" name=""/>
        <dsp:cNvSpPr/>
      </dsp:nvSpPr>
      <dsp:spPr>
        <a:xfrm>
          <a:off x="0" y="3309268"/>
          <a:ext cx="8784975" cy="2379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479044" rIns="6818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установление и сохранение льготного налогообложения (земельный налог, льготы для СОНКО)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ежегодное проведение оценки эффективности местных налоговых льгот (результативность предоставления)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продолжение работы по вовлечению в налоговый оборот отдельных объектов недвижимости, в отношении которых налог исчисляется исходя из кадастровой стоимости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системы эффективного управления муниципальным имуществом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09268"/>
        <a:ext cx="8784975" cy="2379363"/>
      </dsp:txXfrm>
    </dsp:sp>
    <dsp:sp modelId="{E3D1647C-B7F9-42CD-9EE4-95BC0D38D3C1}">
      <dsp:nvSpPr>
        <dsp:cNvPr id="0" name=""/>
        <dsp:cNvSpPr/>
      </dsp:nvSpPr>
      <dsp:spPr>
        <a:xfrm>
          <a:off x="432049" y="3240355"/>
          <a:ext cx="6149483" cy="611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Мероприятия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49" y="3240355"/>
        <a:ext cx="6149483" cy="61142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33664" y="0"/>
          <a:ext cx="1221416" cy="84347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64" y="0"/>
        <a:ext cx="1221416" cy="562313"/>
      </dsp:txXfrm>
    </dsp:sp>
    <dsp:sp modelId="{37098FC8-DA80-490C-8584-B4BA00C4298E}">
      <dsp:nvSpPr>
        <dsp:cNvPr id="0" name=""/>
        <dsp:cNvSpPr/>
      </dsp:nvSpPr>
      <dsp:spPr>
        <a:xfrm>
          <a:off x="410998" y="625800"/>
          <a:ext cx="1420281" cy="743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12 954,2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998" y="625800"/>
        <a:ext cx="1420281" cy="743688"/>
      </dsp:txXfrm>
    </dsp:sp>
    <dsp:sp modelId="{E52CA826-C8AC-4E80-B5CF-C380F07E4E79}">
      <dsp:nvSpPr>
        <dsp:cNvPr id="0" name=""/>
        <dsp:cNvSpPr/>
      </dsp:nvSpPr>
      <dsp:spPr>
        <a:xfrm rot="21536959">
          <a:off x="1210573" y="78811"/>
          <a:ext cx="453925" cy="46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36959">
        <a:off x="1210573" y="78811"/>
        <a:ext cx="453925" cy="467310"/>
      </dsp:txXfrm>
    </dsp:sp>
    <dsp:sp modelId="{6453F1E3-4866-43DF-9451-C9818F57C999}">
      <dsp:nvSpPr>
        <dsp:cNvPr id="0" name=""/>
        <dsp:cNvSpPr/>
      </dsp:nvSpPr>
      <dsp:spPr>
        <a:xfrm>
          <a:off x="1635130" y="0"/>
          <a:ext cx="1249777" cy="75457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5130" y="0"/>
        <a:ext cx="1249777" cy="503051"/>
      </dsp:txXfrm>
    </dsp:sp>
    <dsp:sp modelId="{705997ED-CA94-40FC-BD2C-4B7E4C812304}">
      <dsp:nvSpPr>
        <dsp:cNvPr id="0" name=""/>
        <dsp:cNvSpPr/>
      </dsp:nvSpPr>
      <dsp:spPr>
        <a:xfrm>
          <a:off x="2211207" y="626414"/>
          <a:ext cx="1375084" cy="719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12 909,4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1207" y="626414"/>
        <a:ext cx="1375084" cy="719381"/>
      </dsp:txXfrm>
    </dsp:sp>
    <dsp:sp modelId="{780F94B2-0B9B-4587-A62A-4B214FDD42C5}">
      <dsp:nvSpPr>
        <dsp:cNvPr id="0" name=""/>
        <dsp:cNvSpPr/>
      </dsp:nvSpPr>
      <dsp:spPr>
        <a:xfrm rot="45952">
          <a:off x="2931295" y="60442"/>
          <a:ext cx="387068" cy="46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45952">
        <a:off x="2931295" y="60442"/>
        <a:ext cx="387068" cy="467310"/>
      </dsp:txXfrm>
    </dsp:sp>
    <dsp:sp modelId="{0D1195A0-6A99-4107-A8F6-D85912CC4EBC}">
      <dsp:nvSpPr>
        <dsp:cNvPr id="0" name=""/>
        <dsp:cNvSpPr/>
      </dsp:nvSpPr>
      <dsp:spPr>
        <a:xfrm>
          <a:off x="3337924" y="0"/>
          <a:ext cx="1146751" cy="820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7924" y="0"/>
        <a:ext cx="1146751" cy="547200"/>
      </dsp:txXfrm>
    </dsp:sp>
    <dsp:sp modelId="{292A6501-1DC9-4CC7-B5BC-B6ED0836D250}">
      <dsp:nvSpPr>
        <dsp:cNvPr id="0" name=""/>
        <dsp:cNvSpPr/>
      </dsp:nvSpPr>
      <dsp:spPr>
        <a:xfrm>
          <a:off x="3973060" y="592466"/>
          <a:ext cx="1311417" cy="766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12 932,7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3060" y="592466"/>
        <a:ext cx="1311417" cy="766977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23877"/>
          <a:ext cx="1831188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877"/>
        <a:ext cx="1831188" cy="345600"/>
      </dsp:txXfrm>
    </dsp:sp>
    <dsp:sp modelId="{37098FC8-DA80-490C-8584-B4BA00C4298E}">
      <dsp:nvSpPr>
        <dsp:cNvPr id="0" name=""/>
        <dsp:cNvSpPr/>
      </dsp:nvSpPr>
      <dsp:spPr>
        <a:xfrm>
          <a:off x="469751" y="373671"/>
          <a:ext cx="1513166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25 226,1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751" y="373671"/>
        <a:ext cx="1513166" cy="691200"/>
      </dsp:txXfrm>
    </dsp:sp>
    <dsp:sp modelId="{E52CA826-C8AC-4E80-B5CF-C380F07E4E79}">
      <dsp:nvSpPr>
        <dsp:cNvPr id="0" name=""/>
        <dsp:cNvSpPr/>
      </dsp:nvSpPr>
      <dsp:spPr>
        <a:xfrm rot="5645">
          <a:off x="2021029" y="10455"/>
          <a:ext cx="402464" cy="376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645">
        <a:off x="2021029" y="10455"/>
        <a:ext cx="402464" cy="376734"/>
      </dsp:txXfrm>
    </dsp:sp>
    <dsp:sp modelId="{6453F1E3-4866-43DF-9451-C9818F57C999}">
      <dsp:nvSpPr>
        <dsp:cNvPr id="0" name=""/>
        <dsp:cNvSpPr/>
      </dsp:nvSpPr>
      <dsp:spPr>
        <a:xfrm>
          <a:off x="2590554" y="28071"/>
          <a:ext cx="1758556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0554" y="28071"/>
        <a:ext cx="1758556" cy="345600"/>
      </dsp:txXfrm>
    </dsp:sp>
    <dsp:sp modelId="{705997ED-CA94-40FC-BD2C-4B7E4C812304}">
      <dsp:nvSpPr>
        <dsp:cNvPr id="0" name=""/>
        <dsp:cNvSpPr/>
      </dsp:nvSpPr>
      <dsp:spPr>
        <a:xfrm>
          <a:off x="3023174" y="373671"/>
          <a:ext cx="1513166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24 916,3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3174" y="373671"/>
        <a:ext cx="1513166" cy="691200"/>
      </dsp:txXfrm>
    </dsp:sp>
    <dsp:sp modelId="{780F94B2-0B9B-4587-A62A-4B214FDD42C5}">
      <dsp:nvSpPr>
        <dsp:cNvPr id="0" name=""/>
        <dsp:cNvSpPr/>
      </dsp:nvSpPr>
      <dsp:spPr>
        <a:xfrm>
          <a:off x="4547827" y="12504"/>
          <a:ext cx="421279" cy="376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547827" y="12504"/>
        <a:ext cx="421279" cy="376734"/>
      </dsp:txXfrm>
    </dsp:sp>
    <dsp:sp modelId="{0D1195A0-6A99-4107-A8F6-D85912CC4EBC}">
      <dsp:nvSpPr>
        <dsp:cNvPr id="0" name=""/>
        <dsp:cNvSpPr/>
      </dsp:nvSpPr>
      <dsp:spPr>
        <a:xfrm>
          <a:off x="5143977" y="28071"/>
          <a:ext cx="1828131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3977" y="28071"/>
        <a:ext cx="1828131" cy="345600"/>
      </dsp:txXfrm>
    </dsp:sp>
    <dsp:sp modelId="{292A6501-1DC9-4CC7-B5BC-B6ED0836D250}">
      <dsp:nvSpPr>
        <dsp:cNvPr id="0" name=""/>
        <dsp:cNvSpPr/>
      </dsp:nvSpPr>
      <dsp:spPr>
        <a:xfrm>
          <a:off x="5611386" y="373671"/>
          <a:ext cx="1513166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25 088,8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1386" y="373671"/>
        <a:ext cx="1513166" cy="69120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23877"/>
          <a:ext cx="1848661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877"/>
        <a:ext cx="1848661" cy="345600"/>
      </dsp:txXfrm>
    </dsp:sp>
    <dsp:sp modelId="{37098FC8-DA80-490C-8584-B4BA00C4298E}">
      <dsp:nvSpPr>
        <dsp:cNvPr id="0" name=""/>
        <dsp:cNvSpPr/>
      </dsp:nvSpPr>
      <dsp:spPr>
        <a:xfrm>
          <a:off x="473754" y="373671"/>
          <a:ext cx="1527604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3 000,0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754" y="373671"/>
        <a:ext cx="1527604" cy="691200"/>
      </dsp:txXfrm>
    </dsp:sp>
    <dsp:sp modelId="{E52CA826-C8AC-4E80-B5CF-C380F07E4E79}">
      <dsp:nvSpPr>
        <dsp:cNvPr id="0" name=""/>
        <dsp:cNvSpPr/>
      </dsp:nvSpPr>
      <dsp:spPr>
        <a:xfrm rot="5592">
          <a:off x="2040194" y="8658"/>
          <a:ext cx="406050" cy="38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592">
        <a:off x="2040194" y="8658"/>
        <a:ext cx="406050" cy="380329"/>
      </dsp:txXfrm>
    </dsp:sp>
    <dsp:sp modelId="{6453F1E3-4866-43DF-9451-C9818F57C999}">
      <dsp:nvSpPr>
        <dsp:cNvPr id="0" name=""/>
        <dsp:cNvSpPr/>
      </dsp:nvSpPr>
      <dsp:spPr>
        <a:xfrm>
          <a:off x="2614793" y="28071"/>
          <a:ext cx="1775336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4793" y="28071"/>
        <a:ext cx="1775336" cy="345600"/>
      </dsp:txXfrm>
    </dsp:sp>
    <dsp:sp modelId="{705997ED-CA94-40FC-BD2C-4B7E4C812304}">
      <dsp:nvSpPr>
        <dsp:cNvPr id="0" name=""/>
        <dsp:cNvSpPr/>
      </dsp:nvSpPr>
      <dsp:spPr>
        <a:xfrm>
          <a:off x="3118573" y="373671"/>
          <a:ext cx="139354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750,0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8573" y="373671"/>
        <a:ext cx="1393542" cy="691200"/>
      </dsp:txXfrm>
    </dsp:sp>
    <dsp:sp modelId="{780F94B2-0B9B-4587-A62A-4B214FDD42C5}">
      <dsp:nvSpPr>
        <dsp:cNvPr id="0" name=""/>
        <dsp:cNvSpPr/>
      </dsp:nvSpPr>
      <dsp:spPr>
        <a:xfrm>
          <a:off x="4573985" y="10706"/>
          <a:ext cx="389772" cy="38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573985" y="10706"/>
        <a:ext cx="389772" cy="380329"/>
      </dsp:txXfrm>
    </dsp:sp>
    <dsp:sp modelId="{0D1195A0-6A99-4107-A8F6-D85912CC4EBC}">
      <dsp:nvSpPr>
        <dsp:cNvPr id="0" name=""/>
        <dsp:cNvSpPr/>
      </dsp:nvSpPr>
      <dsp:spPr>
        <a:xfrm>
          <a:off x="5125550" y="28071"/>
          <a:ext cx="1845575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5550" y="28071"/>
        <a:ext cx="1845575" cy="345600"/>
      </dsp:txXfrm>
    </dsp:sp>
    <dsp:sp modelId="{292A6501-1DC9-4CC7-B5BC-B6ED0836D250}">
      <dsp:nvSpPr>
        <dsp:cNvPr id="0" name=""/>
        <dsp:cNvSpPr/>
      </dsp:nvSpPr>
      <dsp:spPr>
        <a:xfrm>
          <a:off x="5597419" y="373671"/>
          <a:ext cx="1527604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100,0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7419" y="373671"/>
        <a:ext cx="1527604" cy="69120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92071" y="0"/>
          <a:ext cx="1706000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071" y="0"/>
        <a:ext cx="1706000" cy="345600"/>
      </dsp:txXfrm>
    </dsp:sp>
    <dsp:sp modelId="{37098FC8-DA80-490C-8584-B4BA00C4298E}">
      <dsp:nvSpPr>
        <dsp:cNvPr id="0" name=""/>
        <dsp:cNvSpPr/>
      </dsp:nvSpPr>
      <dsp:spPr>
        <a:xfrm>
          <a:off x="830590" y="401742"/>
          <a:ext cx="140971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22 898,5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0590" y="401742"/>
        <a:ext cx="1409719" cy="691200"/>
      </dsp:txXfrm>
    </dsp:sp>
    <dsp:sp modelId="{E52CA826-C8AC-4E80-B5CF-C380F07E4E79}">
      <dsp:nvSpPr>
        <dsp:cNvPr id="0" name=""/>
        <dsp:cNvSpPr/>
      </dsp:nvSpPr>
      <dsp:spPr>
        <a:xfrm rot="46235">
          <a:off x="2178835" y="69691"/>
          <a:ext cx="219936" cy="35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46235">
        <a:off x="2178835" y="69691"/>
        <a:ext cx="219936" cy="350979"/>
      </dsp:txXfrm>
    </dsp:sp>
    <dsp:sp modelId="{6453F1E3-4866-43DF-9451-C9818F57C999}">
      <dsp:nvSpPr>
        <dsp:cNvPr id="0" name=""/>
        <dsp:cNvSpPr/>
      </dsp:nvSpPr>
      <dsp:spPr>
        <a:xfrm>
          <a:off x="2413009" y="28071"/>
          <a:ext cx="1638333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3009" y="28071"/>
        <a:ext cx="1638333" cy="345600"/>
      </dsp:txXfrm>
    </dsp:sp>
    <dsp:sp modelId="{705997ED-CA94-40FC-BD2C-4B7E4C812304}">
      <dsp:nvSpPr>
        <dsp:cNvPr id="0" name=""/>
        <dsp:cNvSpPr/>
      </dsp:nvSpPr>
      <dsp:spPr>
        <a:xfrm>
          <a:off x="2877912" y="373671"/>
          <a:ext cx="128600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31 094,0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7912" y="373671"/>
        <a:ext cx="1286002" cy="691200"/>
      </dsp:txXfrm>
    </dsp:sp>
    <dsp:sp modelId="{780F94B2-0B9B-4587-A62A-4B214FDD42C5}">
      <dsp:nvSpPr>
        <dsp:cNvPr id="0" name=""/>
        <dsp:cNvSpPr/>
      </dsp:nvSpPr>
      <dsp:spPr>
        <a:xfrm rot="21554309">
          <a:off x="4037041" y="-6117"/>
          <a:ext cx="233842" cy="35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54309">
        <a:off x="4037041" y="-6117"/>
        <a:ext cx="233842" cy="350979"/>
      </dsp:txXfrm>
    </dsp:sp>
    <dsp:sp modelId="{0D1195A0-6A99-4107-A8F6-D85912CC4EBC}">
      <dsp:nvSpPr>
        <dsp:cNvPr id="0" name=""/>
        <dsp:cNvSpPr/>
      </dsp:nvSpPr>
      <dsp:spPr>
        <a:xfrm>
          <a:off x="4492515" y="0"/>
          <a:ext cx="1703152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2515" y="0"/>
        <a:ext cx="1703152" cy="345600"/>
      </dsp:txXfrm>
    </dsp:sp>
    <dsp:sp modelId="{292A6501-1DC9-4CC7-B5BC-B6ED0836D250}">
      <dsp:nvSpPr>
        <dsp:cNvPr id="0" name=""/>
        <dsp:cNvSpPr/>
      </dsp:nvSpPr>
      <dsp:spPr>
        <a:xfrm>
          <a:off x="5165465" y="373671"/>
          <a:ext cx="140971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30 655,8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5465" y="373671"/>
        <a:ext cx="1409719" cy="69120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92071" y="0"/>
          <a:ext cx="1706000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071" y="0"/>
        <a:ext cx="1706000" cy="345600"/>
      </dsp:txXfrm>
    </dsp:sp>
    <dsp:sp modelId="{37098FC8-DA80-490C-8584-B4BA00C4298E}">
      <dsp:nvSpPr>
        <dsp:cNvPr id="0" name=""/>
        <dsp:cNvSpPr/>
      </dsp:nvSpPr>
      <dsp:spPr>
        <a:xfrm>
          <a:off x="830590" y="401742"/>
          <a:ext cx="140971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17 688,7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0590" y="401742"/>
        <a:ext cx="1409719" cy="691200"/>
      </dsp:txXfrm>
    </dsp:sp>
    <dsp:sp modelId="{E52CA826-C8AC-4E80-B5CF-C380F07E4E79}">
      <dsp:nvSpPr>
        <dsp:cNvPr id="0" name=""/>
        <dsp:cNvSpPr/>
      </dsp:nvSpPr>
      <dsp:spPr>
        <a:xfrm rot="46235">
          <a:off x="2178835" y="69691"/>
          <a:ext cx="219936" cy="35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46235">
        <a:off x="2178835" y="69691"/>
        <a:ext cx="219936" cy="350979"/>
      </dsp:txXfrm>
    </dsp:sp>
    <dsp:sp modelId="{6453F1E3-4866-43DF-9451-C9818F57C999}">
      <dsp:nvSpPr>
        <dsp:cNvPr id="0" name=""/>
        <dsp:cNvSpPr/>
      </dsp:nvSpPr>
      <dsp:spPr>
        <a:xfrm>
          <a:off x="2413009" y="28071"/>
          <a:ext cx="1638333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3009" y="28071"/>
        <a:ext cx="1638333" cy="345600"/>
      </dsp:txXfrm>
    </dsp:sp>
    <dsp:sp modelId="{705997ED-CA94-40FC-BD2C-4B7E4C812304}">
      <dsp:nvSpPr>
        <dsp:cNvPr id="0" name=""/>
        <dsp:cNvSpPr/>
      </dsp:nvSpPr>
      <dsp:spPr>
        <a:xfrm>
          <a:off x="2877912" y="373671"/>
          <a:ext cx="128600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15 561,9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7912" y="373671"/>
        <a:ext cx="1286002" cy="691200"/>
      </dsp:txXfrm>
    </dsp:sp>
    <dsp:sp modelId="{780F94B2-0B9B-4587-A62A-4B214FDD42C5}">
      <dsp:nvSpPr>
        <dsp:cNvPr id="0" name=""/>
        <dsp:cNvSpPr/>
      </dsp:nvSpPr>
      <dsp:spPr>
        <a:xfrm rot="21554309">
          <a:off x="4037041" y="-6117"/>
          <a:ext cx="233842" cy="35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54309">
        <a:off x="4037041" y="-6117"/>
        <a:ext cx="233842" cy="350979"/>
      </dsp:txXfrm>
    </dsp:sp>
    <dsp:sp modelId="{0D1195A0-6A99-4107-A8F6-D85912CC4EBC}">
      <dsp:nvSpPr>
        <dsp:cNvPr id="0" name=""/>
        <dsp:cNvSpPr/>
      </dsp:nvSpPr>
      <dsp:spPr>
        <a:xfrm>
          <a:off x="4492515" y="0"/>
          <a:ext cx="1703152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2515" y="0"/>
        <a:ext cx="1703152" cy="345600"/>
      </dsp:txXfrm>
    </dsp:sp>
    <dsp:sp modelId="{292A6501-1DC9-4CC7-B5BC-B6ED0836D250}">
      <dsp:nvSpPr>
        <dsp:cNvPr id="0" name=""/>
        <dsp:cNvSpPr/>
      </dsp:nvSpPr>
      <dsp:spPr>
        <a:xfrm>
          <a:off x="5165465" y="373671"/>
          <a:ext cx="140971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14 161,9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5465" y="373671"/>
        <a:ext cx="1409719" cy="69120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92071" y="0"/>
          <a:ext cx="1706000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071" y="0"/>
        <a:ext cx="1706000" cy="345600"/>
      </dsp:txXfrm>
    </dsp:sp>
    <dsp:sp modelId="{37098FC8-DA80-490C-8584-B4BA00C4298E}">
      <dsp:nvSpPr>
        <dsp:cNvPr id="0" name=""/>
        <dsp:cNvSpPr/>
      </dsp:nvSpPr>
      <dsp:spPr>
        <a:xfrm>
          <a:off x="830590" y="401742"/>
          <a:ext cx="140971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39 081,8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0590" y="401742"/>
        <a:ext cx="1409719" cy="691200"/>
      </dsp:txXfrm>
    </dsp:sp>
    <dsp:sp modelId="{E52CA826-C8AC-4E80-B5CF-C380F07E4E79}">
      <dsp:nvSpPr>
        <dsp:cNvPr id="0" name=""/>
        <dsp:cNvSpPr/>
      </dsp:nvSpPr>
      <dsp:spPr>
        <a:xfrm rot="21600000">
          <a:off x="2172752" y="55344"/>
          <a:ext cx="212512" cy="35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600000">
        <a:off x="2172752" y="55344"/>
        <a:ext cx="212512" cy="350979"/>
      </dsp:txXfrm>
    </dsp:sp>
    <dsp:sp modelId="{6453F1E3-4866-43DF-9451-C9818F57C999}">
      <dsp:nvSpPr>
        <dsp:cNvPr id="0" name=""/>
        <dsp:cNvSpPr/>
      </dsp:nvSpPr>
      <dsp:spPr>
        <a:xfrm>
          <a:off x="2399039" y="0"/>
          <a:ext cx="1638333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9039" y="0"/>
        <a:ext cx="1638333" cy="345600"/>
      </dsp:txXfrm>
    </dsp:sp>
    <dsp:sp modelId="{705997ED-CA94-40FC-BD2C-4B7E4C812304}">
      <dsp:nvSpPr>
        <dsp:cNvPr id="0" name=""/>
        <dsp:cNvSpPr/>
      </dsp:nvSpPr>
      <dsp:spPr>
        <a:xfrm>
          <a:off x="2877912" y="373671"/>
          <a:ext cx="128600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38 343,9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7912" y="373671"/>
        <a:ext cx="1286002" cy="691200"/>
      </dsp:txXfrm>
    </dsp:sp>
    <dsp:sp modelId="{780F94B2-0B9B-4587-A62A-4B214FDD42C5}">
      <dsp:nvSpPr>
        <dsp:cNvPr id="0" name=""/>
        <dsp:cNvSpPr/>
      </dsp:nvSpPr>
      <dsp:spPr>
        <a:xfrm>
          <a:off x="4022640" y="-20280"/>
          <a:ext cx="241225" cy="35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022640" y="-20280"/>
        <a:ext cx="241225" cy="350979"/>
      </dsp:txXfrm>
    </dsp:sp>
    <dsp:sp modelId="{0D1195A0-6A99-4107-A8F6-D85912CC4EBC}">
      <dsp:nvSpPr>
        <dsp:cNvPr id="0" name=""/>
        <dsp:cNvSpPr/>
      </dsp:nvSpPr>
      <dsp:spPr>
        <a:xfrm>
          <a:off x="4492515" y="0"/>
          <a:ext cx="1703152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2515" y="0"/>
        <a:ext cx="1703152" cy="345600"/>
      </dsp:txXfrm>
    </dsp:sp>
    <dsp:sp modelId="{292A6501-1DC9-4CC7-B5BC-B6ED0836D250}">
      <dsp:nvSpPr>
        <dsp:cNvPr id="0" name=""/>
        <dsp:cNvSpPr/>
      </dsp:nvSpPr>
      <dsp:spPr>
        <a:xfrm>
          <a:off x="5165465" y="373671"/>
          <a:ext cx="140971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36 356,8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5465" y="373671"/>
        <a:ext cx="1409719" cy="69120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62274" y="144016"/>
          <a:ext cx="1531950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274" y="144016"/>
        <a:ext cx="1531950" cy="345600"/>
      </dsp:txXfrm>
    </dsp:sp>
    <dsp:sp modelId="{37098FC8-DA80-490C-8584-B4BA00C4298E}">
      <dsp:nvSpPr>
        <dsp:cNvPr id="0" name=""/>
        <dsp:cNvSpPr/>
      </dsp:nvSpPr>
      <dsp:spPr>
        <a:xfrm>
          <a:off x="738636" y="469870"/>
          <a:ext cx="1265897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33 850,7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636" y="469870"/>
        <a:ext cx="1265897" cy="691200"/>
      </dsp:txXfrm>
    </dsp:sp>
    <dsp:sp modelId="{E52CA826-C8AC-4E80-B5CF-C380F07E4E79}">
      <dsp:nvSpPr>
        <dsp:cNvPr id="0" name=""/>
        <dsp:cNvSpPr/>
      </dsp:nvSpPr>
      <dsp:spPr>
        <a:xfrm rot="21582951">
          <a:off x="1951084" y="206625"/>
          <a:ext cx="190834" cy="315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82951">
        <a:off x="1951084" y="206625"/>
        <a:ext cx="190834" cy="315171"/>
      </dsp:txXfrm>
    </dsp:sp>
    <dsp:sp modelId="{6453F1E3-4866-43DF-9451-C9818F57C999}">
      <dsp:nvSpPr>
        <dsp:cNvPr id="0" name=""/>
        <dsp:cNvSpPr/>
      </dsp:nvSpPr>
      <dsp:spPr>
        <a:xfrm>
          <a:off x="2154284" y="134783"/>
          <a:ext cx="1471187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4284" y="134783"/>
        <a:ext cx="1471187" cy="345600"/>
      </dsp:txXfrm>
    </dsp:sp>
    <dsp:sp modelId="{705997ED-CA94-40FC-BD2C-4B7E4C812304}">
      <dsp:nvSpPr>
        <dsp:cNvPr id="0" name=""/>
        <dsp:cNvSpPr/>
      </dsp:nvSpPr>
      <dsp:spPr>
        <a:xfrm>
          <a:off x="2584302" y="517687"/>
          <a:ext cx="1154801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48 878,1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4302" y="517687"/>
        <a:ext cx="1154801" cy="691200"/>
      </dsp:txXfrm>
    </dsp:sp>
    <dsp:sp modelId="{780F94B2-0B9B-4587-A62A-4B214FDD42C5}">
      <dsp:nvSpPr>
        <dsp:cNvPr id="0" name=""/>
        <dsp:cNvSpPr/>
      </dsp:nvSpPr>
      <dsp:spPr>
        <a:xfrm rot="16626">
          <a:off x="3691663" y="135498"/>
          <a:ext cx="216617" cy="315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626">
        <a:off x="3691663" y="135498"/>
        <a:ext cx="216617" cy="315171"/>
      </dsp:txXfrm>
    </dsp:sp>
    <dsp:sp modelId="{0D1195A0-6A99-4107-A8F6-D85912CC4EBC}">
      <dsp:nvSpPr>
        <dsp:cNvPr id="0" name=""/>
        <dsp:cNvSpPr/>
      </dsp:nvSpPr>
      <dsp:spPr>
        <a:xfrm>
          <a:off x="4034180" y="144016"/>
          <a:ext cx="1529393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4180" y="144016"/>
        <a:ext cx="1529393" cy="345600"/>
      </dsp:txXfrm>
    </dsp:sp>
    <dsp:sp modelId="{292A6501-1DC9-4CC7-B5BC-B6ED0836D250}">
      <dsp:nvSpPr>
        <dsp:cNvPr id="0" name=""/>
        <dsp:cNvSpPr/>
      </dsp:nvSpPr>
      <dsp:spPr>
        <a:xfrm>
          <a:off x="4638474" y="517687"/>
          <a:ext cx="1265897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23 530,6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8474" y="517687"/>
        <a:ext cx="1265897" cy="69120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1869" y="424127"/>
          <a:ext cx="1587997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69" y="424127"/>
        <a:ext cx="1587997" cy="374400"/>
      </dsp:txXfrm>
    </dsp:sp>
    <dsp:sp modelId="{37098FC8-DA80-490C-8584-B4BA00C4298E}">
      <dsp:nvSpPr>
        <dsp:cNvPr id="0" name=""/>
        <dsp:cNvSpPr/>
      </dsp:nvSpPr>
      <dsp:spPr>
        <a:xfrm>
          <a:off x="765660" y="777136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37 052,6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660" y="777136"/>
        <a:ext cx="1312210" cy="748800"/>
      </dsp:txXfrm>
    </dsp:sp>
    <dsp:sp modelId="{E52CA826-C8AC-4E80-B5CF-C380F07E4E79}">
      <dsp:nvSpPr>
        <dsp:cNvPr id="0" name=""/>
        <dsp:cNvSpPr/>
      </dsp:nvSpPr>
      <dsp:spPr>
        <a:xfrm rot="21582182">
          <a:off x="2022465" y="496885"/>
          <a:ext cx="197816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82182">
        <a:off x="2022465" y="496885"/>
        <a:ext cx="197816" cy="326702"/>
      </dsp:txXfrm>
    </dsp:sp>
    <dsp:sp modelId="{6453F1E3-4866-43DF-9451-C9818F57C999}">
      <dsp:nvSpPr>
        <dsp:cNvPr id="0" name=""/>
        <dsp:cNvSpPr/>
      </dsp:nvSpPr>
      <dsp:spPr>
        <a:xfrm>
          <a:off x="2233100" y="414125"/>
          <a:ext cx="1525011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3100" y="414125"/>
        <a:ext cx="1525011" cy="374400"/>
      </dsp:txXfrm>
    </dsp:sp>
    <dsp:sp modelId="{705997ED-CA94-40FC-BD2C-4B7E4C812304}">
      <dsp:nvSpPr>
        <dsp:cNvPr id="0" name=""/>
        <dsp:cNvSpPr/>
      </dsp:nvSpPr>
      <dsp:spPr>
        <a:xfrm>
          <a:off x="2678850" y="828938"/>
          <a:ext cx="119705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39 417,0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8850" y="828938"/>
        <a:ext cx="1197050" cy="748800"/>
      </dsp:txXfrm>
    </dsp:sp>
    <dsp:sp modelId="{780F94B2-0B9B-4587-A62A-4B214FDD42C5}">
      <dsp:nvSpPr>
        <dsp:cNvPr id="0" name=""/>
        <dsp:cNvSpPr/>
      </dsp:nvSpPr>
      <dsp:spPr>
        <a:xfrm rot="17376">
          <a:off x="3826724" y="423159"/>
          <a:ext cx="224543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7376">
        <a:off x="3826724" y="423159"/>
        <a:ext cx="224543" cy="326702"/>
      </dsp:txXfrm>
    </dsp:sp>
    <dsp:sp modelId="{0D1195A0-6A99-4107-A8F6-D85912CC4EBC}">
      <dsp:nvSpPr>
        <dsp:cNvPr id="0" name=""/>
        <dsp:cNvSpPr/>
      </dsp:nvSpPr>
      <dsp:spPr>
        <a:xfrm>
          <a:off x="4181772" y="424127"/>
          <a:ext cx="1585347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1772" y="424127"/>
        <a:ext cx="1585347" cy="374400"/>
      </dsp:txXfrm>
    </dsp:sp>
    <dsp:sp modelId="{292A6501-1DC9-4CC7-B5BC-B6ED0836D250}">
      <dsp:nvSpPr>
        <dsp:cNvPr id="0" name=""/>
        <dsp:cNvSpPr/>
      </dsp:nvSpPr>
      <dsp:spPr>
        <a:xfrm>
          <a:off x="4808175" y="828938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73 329,8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8175" y="828938"/>
        <a:ext cx="1312210" cy="74880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1869" y="424127"/>
          <a:ext cx="1587997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69" y="424127"/>
        <a:ext cx="1587997" cy="374400"/>
      </dsp:txXfrm>
    </dsp:sp>
    <dsp:sp modelId="{37098FC8-DA80-490C-8584-B4BA00C4298E}">
      <dsp:nvSpPr>
        <dsp:cNvPr id="0" name=""/>
        <dsp:cNvSpPr/>
      </dsp:nvSpPr>
      <dsp:spPr>
        <a:xfrm>
          <a:off x="765660" y="777136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433 650,2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660" y="777136"/>
        <a:ext cx="1312210" cy="748800"/>
      </dsp:txXfrm>
    </dsp:sp>
    <dsp:sp modelId="{E52CA826-C8AC-4E80-B5CF-C380F07E4E79}">
      <dsp:nvSpPr>
        <dsp:cNvPr id="0" name=""/>
        <dsp:cNvSpPr/>
      </dsp:nvSpPr>
      <dsp:spPr>
        <a:xfrm rot="21582182">
          <a:off x="2022465" y="496885"/>
          <a:ext cx="197816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82182">
        <a:off x="2022465" y="496885"/>
        <a:ext cx="197816" cy="326702"/>
      </dsp:txXfrm>
    </dsp:sp>
    <dsp:sp modelId="{6453F1E3-4866-43DF-9451-C9818F57C999}">
      <dsp:nvSpPr>
        <dsp:cNvPr id="0" name=""/>
        <dsp:cNvSpPr/>
      </dsp:nvSpPr>
      <dsp:spPr>
        <a:xfrm>
          <a:off x="2233100" y="414125"/>
          <a:ext cx="1525011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3100" y="414125"/>
        <a:ext cx="1525011" cy="374400"/>
      </dsp:txXfrm>
    </dsp:sp>
    <dsp:sp modelId="{705997ED-CA94-40FC-BD2C-4B7E4C812304}">
      <dsp:nvSpPr>
        <dsp:cNvPr id="0" name=""/>
        <dsp:cNvSpPr/>
      </dsp:nvSpPr>
      <dsp:spPr>
        <a:xfrm>
          <a:off x="2678850" y="828938"/>
          <a:ext cx="119705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430 188,2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8850" y="828938"/>
        <a:ext cx="1197050" cy="748800"/>
      </dsp:txXfrm>
    </dsp:sp>
    <dsp:sp modelId="{780F94B2-0B9B-4587-A62A-4B214FDD42C5}">
      <dsp:nvSpPr>
        <dsp:cNvPr id="0" name=""/>
        <dsp:cNvSpPr/>
      </dsp:nvSpPr>
      <dsp:spPr>
        <a:xfrm rot="17376">
          <a:off x="3826724" y="423159"/>
          <a:ext cx="224543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7376">
        <a:off x="3826724" y="423159"/>
        <a:ext cx="224543" cy="326702"/>
      </dsp:txXfrm>
    </dsp:sp>
    <dsp:sp modelId="{0D1195A0-6A99-4107-A8F6-D85912CC4EBC}">
      <dsp:nvSpPr>
        <dsp:cNvPr id="0" name=""/>
        <dsp:cNvSpPr/>
      </dsp:nvSpPr>
      <dsp:spPr>
        <a:xfrm>
          <a:off x="4181772" y="424127"/>
          <a:ext cx="1585347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1772" y="424127"/>
        <a:ext cx="1585347" cy="374400"/>
      </dsp:txXfrm>
    </dsp:sp>
    <dsp:sp modelId="{292A6501-1DC9-4CC7-B5BC-B6ED0836D250}">
      <dsp:nvSpPr>
        <dsp:cNvPr id="0" name=""/>
        <dsp:cNvSpPr/>
      </dsp:nvSpPr>
      <dsp:spPr>
        <a:xfrm>
          <a:off x="4808175" y="828938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420 942,3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8175" y="828938"/>
        <a:ext cx="1312210" cy="74880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1869" y="424127"/>
          <a:ext cx="1587997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г.(план)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69" y="424127"/>
        <a:ext cx="1587997" cy="374400"/>
      </dsp:txXfrm>
    </dsp:sp>
    <dsp:sp modelId="{37098FC8-DA80-490C-8584-B4BA00C4298E}">
      <dsp:nvSpPr>
        <dsp:cNvPr id="0" name=""/>
        <dsp:cNvSpPr/>
      </dsp:nvSpPr>
      <dsp:spPr>
        <a:xfrm>
          <a:off x="765660" y="777136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53 647,8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660" y="777136"/>
        <a:ext cx="1312210" cy="748800"/>
      </dsp:txXfrm>
    </dsp:sp>
    <dsp:sp modelId="{E52CA826-C8AC-4E80-B5CF-C380F07E4E79}">
      <dsp:nvSpPr>
        <dsp:cNvPr id="0" name=""/>
        <dsp:cNvSpPr/>
      </dsp:nvSpPr>
      <dsp:spPr>
        <a:xfrm rot="21582182">
          <a:off x="2022465" y="496885"/>
          <a:ext cx="197816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82182">
        <a:off x="2022465" y="496885"/>
        <a:ext cx="197816" cy="326702"/>
      </dsp:txXfrm>
    </dsp:sp>
    <dsp:sp modelId="{6453F1E3-4866-43DF-9451-C9818F57C999}">
      <dsp:nvSpPr>
        <dsp:cNvPr id="0" name=""/>
        <dsp:cNvSpPr/>
      </dsp:nvSpPr>
      <dsp:spPr>
        <a:xfrm>
          <a:off x="2233100" y="414125"/>
          <a:ext cx="1525011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3100" y="414125"/>
        <a:ext cx="1525011" cy="374400"/>
      </dsp:txXfrm>
    </dsp:sp>
    <dsp:sp modelId="{705997ED-CA94-40FC-BD2C-4B7E4C812304}">
      <dsp:nvSpPr>
        <dsp:cNvPr id="0" name=""/>
        <dsp:cNvSpPr/>
      </dsp:nvSpPr>
      <dsp:spPr>
        <a:xfrm>
          <a:off x="2678850" y="828938"/>
          <a:ext cx="119705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59 273,6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8850" y="828938"/>
        <a:ext cx="1197050" cy="748800"/>
      </dsp:txXfrm>
    </dsp:sp>
    <dsp:sp modelId="{780F94B2-0B9B-4587-A62A-4B214FDD42C5}">
      <dsp:nvSpPr>
        <dsp:cNvPr id="0" name=""/>
        <dsp:cNvSpPr/>
      </dsp:nvSpPr>
      <dsp:spPr>
        <a:xfrm rot="17376">
          <a:off x="3826724" y="423159"/>
          <a:ext cx="224543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7376">
        <a:off x="3826724" y="423159"/>
        <a:ext cx="224543" cy="326702"/>
      </dsp:txXfrm>
    </dsp:sp>
    <dsp:sp modelId="{0D1195A0-6A99-4107-A8F6-D85912CC4EBC}">
      <dsp:nvSpPr>
        <dsp:cNvPr id="0" name=""/>
        <dsp:cNvSpPr/>
      </dsp:nvSpPr>
      <dsp:spPr>
        <a:xfrm>
          <a:off x="4181772" y="424127"/>
          <a:ext cx="1585347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1772" y="424127"/>
        <a:ext cx="1585347" cy="374400"/>
      </dsp:txXfrm>
    </dsp:sp>
    <dsp:sp modelId="{292A6501-1DC9-4CC7-B5BC-B6ED0836D250}">
      <dsp:nvSpPr>
        <dsp:cNvPr id="0" name=""/>
        <dsp:cNvSpPr/>
      </dsp:nvSpPr>
      <dsp:spPr>
        <a:xfrm>
          <a:off x="4808175" y="828938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62 253,3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8175" y="828938"/>
        <a:ext cx="1312210" cy="748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E68DA-D5E1-4591-A0EF-DC1C4418DDF2}">
      <dsp:nvSpPr>
        <dsp:cNvPr id="0" name=""/>
        <dsp:cNvSpPr/>
      </dsp:nvSpPr>
      <dsp:spPr>
        <a:xfrm>
          <a:off x="615799" y="1612693"/>
          <a:ext cx="1888396" cy="161751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1.Реализация портфелей проектов через систему МП города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799" y="1612693"/>
        <a:ext cx="1888396" cy="1617513"/>
      </dsp:txXfrm>
    </dsp:sp>
    <dsp:sp modelId="{8E16A457-DE8B-47AE-A4BD-617C8CF3F6FF}">
      <dsp:nvSpPr>
        <dsp:cNvPr id="0" name=""/>
        <dsp:cNvSpPr/>
      </dsp:nvSpPr>
      <dsp:spPr>
        <a:xfrm rot="10698507">
          <a:off x="1389162" y="3323948"/>
          <a:ext cx="402689" cy="261188"/>
        </a:xfrm>
        <a:prstGeom prst="triangle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9D890-6572-4035-9438-14AF9D08A194}">
      <dsp:nvSpPr>
        <dsp:cNvPr id="0" name=""/>
        <dsp:cNvSpPr/>
      </dsp:nvSpPr>
      <dsp:spPr>
        <a:xfrm>
          <a:off x="696161" y="3671509"/>
          <a:ext cx="1849078" cy="161088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2.Совершенствование управления муниципальным имуществом и сетью учреждений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161" y="3671509"/>
        <a:ext cx="1849078" cy="1610889"/>
      </dsp:txXfrm>
    </dsp:sp>
    <dsp:sp modelId="{78862474-D6FE-45AB-ABFA-952E59E5F955}">
      <dsp:nvSpPr>
        <dsp:cNvPr id="0" name=""/>
        <dsp:cNvSpPr/>
      </dsp:nvSpPr>
      <dsp:spPr>
        <a:xfrm rot="5564974">
          <a:off x="2861226" y="4358467"/>
          <a:ext cx="402689" cy="375466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85290-9B68-42CA-BA18-1118A32DA9EF}">
      <dsp:nvSpPr>
        <dsp:cNvPr id="0" name=""/>
        <dsp:cNvSpPr/>
      </dsp:nvSpPr>
      <dsp:spPr>
        <a:xfrm>
          <a:off x="3573113" y="3925652"/>
          <a:ext cx="1386997" cy="135674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3.Развитие конкурентной модели оказания </a:t>
          </a:r>
          <a:r>
            <a:rPr lang="ru-RU" sz="13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мун.услуг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3113" y="3925652"/>
        <a:ext cx="1386997" cy="1356745"/>
      </dsp:txXfrm>
    </dsp:sp>
    <dsp:sp modelId="{B7EC0E50-5F4C-4580-B40F-2D17203CD0E8}">
      <dsp:nvSpPr>
        <dsp:cNvPr id="0" name=""/>
        <dsp:cNvSpPr/>
      </dsp:nvSpPr>
      <dsp:spPr>
        <a:xfrm>
          <a:off x="4065267" y="3606965"/>
          <a:ext cx="402689" cy="227320"/>
        </a:xfrm>
        <a:prstGeom prst="triangle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0A2BA-0E3F-4AB7-95CF-BCA1172C41A7}">
      <dsp:nvSpPr>
        <dsp:cNvPr id="0" name=""/>
        <dsp:cNvSpPr/>
      </dsp:nvSpPr>
      <dsp:spPr>
        <a:xfrm>
          <a:off x="3175371" y="2288550"/>
          <a:ext cx="2182480" cy="123441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4.Инвентаризация расходных полномочий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5371" y="2288550"/>
        <a:ext cx="2182480" cy="1234412"/>
      </dsp:txXfrm>
    </dsp:sp>
    <dsp:sp modelId="{339947C4-9F30-4F98-ABAF-8D863129AD7B}">
      <dsp:nvSpPr>
        <dsp:cNvPr id="0" name=""/>
        <dsp:cNvSpPr/>
      </dsp:nvSpPr>
      <dsp:spPr>
        <a:xfrm>
          <a:off x="4065267" y="1926115"/>
          <a:ext cx="402689" cy="314815"/>
        </a:xfrm>
        <a:prstGeom prst="triangle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30C9A-E8D4-45B0-BB50-7A0DDED23CA6}">
      <dsp:nvSpPr>
        <dsp:cNvPr id="0" name=""/>
        <dsp:cNvSpPr/>
      </dsp:nvSpPr>
      <dsp:spPr>
        <a:xfrm>
          <a:off x="3140170" y="4013"/>
          <a:ext cx="2252883" cy="188184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5.Совершенствование технологий и процедур планирования,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исполнения расходов бюджета города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0170" y="4013"/>
        <a:ext cx="2252883" cy="1881847"/>
      </dsp:txXfrm>
    </dsp:sp>
    <dsp:sp modelId="{BB4102C3-548C-4B39-BFF7-B8116F08A5A1}">
      <dsp:nvSpPr>
        <dsp:cNvPr id="0" name=""/>
        <dsp:cNvSpPr/>
      </dsp:nvSpPr>
      <dsp:spPr>
        <a:xfrm rot="5510171">
          <a:off x="5486567" y="844881"/>
          <a:ext cx="402689" cy="291239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B1114-E8C3-461A-9AA0-CF8BDB04A428}">
      <dsp:nvSpPr>
        <dsp:cNvPr id="0" name=""/>
        <dsp:cNvSpPr/>
      </dsp:nvSpPr>
      <dsp:spPr>
        <a:xfrm>
          <a:off x="5975331" y="159828"/>
          <a:ext cx="2213484" cy="175073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6.Совершенствование механизмов мониторинга и контроля реализации муниципальных программ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5331" y="159828"/>
        <a:ext cx="2213484" cy="1750734"/>
      </dsp:txXfrm>
    </dsp:sp>
    <dsp:sp modelId="{1ABA9C13-18B9-4D07-9385-725E3F4B245E}">
      <dsp:nvSpPr>
        <dsp:cNvPr id="0" name=""/>
        <dsp:cNvSpPr/>
      </dsp:nvSpPr>
      <dsp:spPr>
        <a:xfrm rot="10717426">
          <a:off x="6904791" y="1882346"/>
          <a:ext cx="402689" cy="308899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122C9-D6CE-4290-9AF2-5881CC39DEB8}">
      <dsp:nvSpPr>
        <dsp:cNvPr id="0" name=""/>
        <dsp:cNvSpPr/>
      </dsp:nvSpPr>
      <dsp:spPr>
        <a:xfrm>
          <a:off x="6133624" y="2155723"/>
          <a:ext cx="1984225" cy="139384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7.Обеспечение открытости бюджетного процесса и вовлечение граждан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3624" y="2155723"/>
        <a:ext cx="1984225" cy="1393847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1869" y="424127"/>
          <a:ext cx="1587997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69" y="424127"/>
        <a:ext cx="1587997" cy="374400"/>
      </dsp:txXfrm>
    </dsp:sp>
    <dsp:sp modelId="{37098FC8-DA80-490C-8584-B4BA00C4298E}">
      <dsp:nvSpPr>
        <dsp:cNvPr id="0" name=""/>
        <dsp:cNvSpPr/>
      </dsp:nvSpPr>
      <dsp:spPr>
        <a:xfrm>
          <a:off x="765660" y="777136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190 566,4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660" y="777136"/>
        <a:ext cx="1312210" cy="748800"/>
      </dsp:txXfrm>
    </dsp:sp>
    <dsp:sp modelId="{E52CA826-C8AC-4E80-B5CF-C380F07E4E79}">
      <dsp:nvSpPr>
        <dsp:cNvPr id="0" name=""/>
        <dsp:cNvSpPr/>
      </dsp:nvSpPr>
      <dsp:spPr>
        <a:xfrm rot="21582182">
          <a:off x="2022465" y="496885"/>
          <a:ext cx="197816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82182">
        <a:off x="2022465" y="496885"/>
        <a:ext cx="197816" cy="326702"/>
      </dsp:txXfrm>
    </dsp:sp>
    <dsp:sp modelId="{6453F1E3-4866-43DF-9451-C9818F57C999}">
      <dsp:nvSpPr>
        <dsp:cNvPr id="0" name=""/>
        <dsp:cNvSpPr/>
      </dsp:nvSpPr>
      <dsp:spPr>
        <a:xfrm>
          <a:off x="2233100" y="414125"/>
          <a:ext cx="1525011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3100" y="414125"/>
        <a:ext cx="1525011" cy="374400"/>
      </dsp:txXfrm>
    </dsp:sp>
    <dsp:sp modelId="{705997ED-CA94-40FC-BD2C-4B7E4C812304}">
      <dsp:nvSpPr>
        <dsp:cNvPr id="0" name=""/>
        <dsp:cNvSpPr/>
      </dsp:nvSpPr>
      <dsp:spPr>
        <a:xfrm>
          <a:off x="2678850" y="828938"/>
          <a:ext cx="119705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156 597,2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8850" y="828938"/>
        <a:ext cx="1197050" cy="748800"/>
      </dsp:txXfrm>
    </dsp:sp>
    <dsp:sp modelId="{780F94B2-0B9B-4587-A62A-4B214FDD42C5}">
      <dsp:nvSpPr>
        <dsp:cNvPr id="0" name=""/>
        <dsp:cNvSpPr/>
      </dsp:nvSpPr>
      <dsp:spPr>
        <a:xfrm rot="17376">
          <a:off x="3826724" y="423159"/>
          <a:ext cx="224543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7376">
        <a:off x="3826724" y="423159"/>
        <a:ext cx="224543" cy="326702"/>
      </dsp:txXfrm>
    </dsp:sp>
    <dsp:sp modelId="{0D1195A0-6A99-4107-A8F6-D85912CC4EBC}">
      <dsp:nvSpPr>
        <dsp:cNvPr id="0" name=""/>
        <dsp:cNvSpPr/>
      </dsp:nvSpPr>
      <dsp:spPr>
        <a:xfrm>
          <a:off x="4181772" y="424127"/>
          <a:ext cx="1585347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1772" y="424127"/>
        <a:ext cx="1585347" cy="374400"/>
      </dsp:txXfrm>
    </dsp:sp>
    <dsp:sp modelId="{292A6501-1DC9-4CC7-B5BC-B6ED0836D250}">
      <dsp:nvSpPr>
        <dsp:cNvPr id="0" name=""/>
        <dsp:cNvSpPr/>
      </dsp:nvSpPr>
      <dsp:spPr>
        <a:xfrm>
          <a:off x="4808175" y="828938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123 571,3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8175" y="828938"/>
        <a:ext cx="1312210" cy="748800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807562" y="0"/>
          <a:ext cx="2360789" cy="6480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</a:t>
          </a: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562" y="0"/>
        <a:ext cx="2360789" cy="432000"/>
      </dsp:txXfrm>
    </dsp:sp>
    <dsp:sp modelId="{37098FC8-DA80-490C-8584-B4BA00C4298E}">
      <dsp:nvSpPr>
        <dsp:cNvPr id="0" name=""/>
        <dsp:cNvSpPr/>
      </dsp:nvSpPr>
      <dsp:spPr>
        <a:xfrm>
          <a:off x="1519299" y="377972"/>
          <a:ext cx="1649052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75 242,2 </a:t>
          </a:r>
          <a:r>
            <a:rPr lang="ru-RU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9299" y="377972"/>
        <a:ext cx="1649052" cy="86400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8EAD8-784E-4CBC-930E-754056E672BA}">
      <dsp:nvSpPr>
        <dsp:cNvPr id="0" name=""/>
        <dsp:cNvSpPr/>
      </dsp:nvSpPr>
      <dsp:spPr>
        <a:xfrm>
          <a:off x="579660" y="-3534"/>
          <a:ext cx="5757046" cy="1080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7150" rIns="18000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  <a:endParaRPr lang="ru-RU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79660" y="-3534"/>
        <a:ext cx="4810325" cy="1080124"/>
      </dsp:txXfrm>
    </dsp:sp>
    <dsp:sp modelId="{C0C62BB4-20F6-4903-B04F-13B7A004B5F0}">
      <dsp:nvSpPr>
        <dsp:cNvPr id="0" name=""/>
        <dsp:cNvSpPr/>
      </dsp:nvSpPr>
      <dsp:spPr>
        <a:xfrm>
          <a:off x="1224166" y="1192073"/>
          <a:ext cx="6196305" cy="1353477"/>
        </a:xfrm>
        <a:prstGeom prst="roundRect">
          <a:avLst>
            <a:gd name="adj" fmla="val 10000"/>
          </a:avLst>
        </a:prstGeom>
        <a:solidFill>
          <a:srgbClr val="FF86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7150" rIns="18000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Решением Городской Думы муниципального образования город Урай от 27.09.2012 № 80 создан муниципальный дорожный фонд города Урай</a:t>
          </a:r>
          <a:endParaRPr lang="ru-RU" sz="15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24166" y="1192073"/>
        <a:ext cx="4423536" cy="1353477"/>
      </dsp:txXfrm>
    </dsp:sp>
    <dsp:sp modelId="{EE12E059-3261-4907-A4E3-4F74B9EED3BE}">
      <dsp:nvSpPr>
        <dsp:cNvPr id="0" name=""/>
        <dsp:cNvSpPr/>
      </dsp:nvSpPr>
      <dsp:spPr>
        <a:xfrm rot="5400000">
          <a:off x="5829084" y="604182"/>
          <a:ext cx="1173610" cy="735868"/>
        </a:xfrm>
        <a:prstGeom prst="bentArrow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5829084" y="604182"/>
        <a:ext cx="1173610" cy="7358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F555D4-0FC9-4D3A-AF3F-1D80400A6AA1}">
      <dsp:nvSpPr>
        <dsp:cNvPr id="0" name=""/>
        <dsp:cNvSpPr/>
      </dsp:nvSpPr>
      <dsp:spPr>
        <a:xfrm>
          <a:off x="0" y="1984"/>
          <a:ext cx="8064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BCE2C-F88C-446E-BB3E-2612AF5209B0}">
      <dsp:nvSpPr>
        <dsp:cNvPr id="0" name=""/>
        <dsp:cNvSpPr/>
      </dsp:nvSpPr>
      <dsp:spPr>
        <a:xfrm>
          <a:off x="0" y="1984"/>
          <a:ext cx="2639798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84"/>
        <a:ext cx="2639798" cy="4060031"/>
      </dsp:txXfrm>
    </dsp:sp>
    <dsp:sp modelId="{817EF5D7-66D2-4D63-A681-838E988E626F}">
      <dsp:nvSpPr>
        <dsp:cNvPr id="0" name=""/>
        <dsp:cNvSpPr/>
      </dsp:nvSpPr>
      <dsp:spPr>
        <a:xfrm>
          <a:off x="2741515" y="125688"/>
          <a:ext cx="5323185" cy="122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осуществления муниципальных заимствований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741515" y="125688"/>
        <a:ext cx="5323185" cy="1220513"/>
      </dsp:txXfrm>
    </dsp:sp>
    <dsp:sp modelId="{0E609039-7591-45B6-9FE8-0BEF28ACCF56}">
      <dsp:nvSpPr>
        <dsp:cNvPr id="0" name=""/>
        <dsp:cNvSpPr/>
      </dsp:nvSpPr>
      <dsp:spPr>
        <a:xfrm>
          <a:off x="2639993" y="1156595"/>
          <a:ext cx="542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E0387-A252-43E1-9A91-6F37584AB079}">
      <dsp:nvSpPr>
        <dsp:cNvPr id="0" name=""/>
        <dsp:cNvSpPr/>
      </dsp:nvSpPr>
      <dsp:spPr>
        <a:xfrm>
          <a:off x="2736298" y="796931"/>
          <a:ext cx="5323185" cy="1122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необходимого объема муниципальных заимствований, способных обеспечить решение социально-значимых задач развития города, не допустив при этом необоснованного роста муниципального долга и повышения рисков неисполнения долговых обязательств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6298" y="796931"/>
        <a:ext cx="5323185" cy="1122144"/>
      </dsp:txXfrm>
    </dsp:sp>
    <dsp:sp modelId="{05B32665-3197-4710-AF2E-C35C062EB3C5}">
      <dsp:nvSpPr>
        <dsp:cNvPr id="0" name=""/>
        <dsp:cNvSpPr/>
      </dsp:nvSpPr>
      <dsp:spPr>
        <a:xfrm>
          <a:off x="2639798" y="2592050"/>
          <a:ext cx="542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891E4-AA8A-469E-B0B5-8D5EFBA4F6D9}">
      <dsp:nvSpPr>
        <dsp:cNvPr id="0" name=""/>
        <dsp:cNvSpPr/>
      </dsp:nvSpPr>
      <dsp:spPr>
        <a:xfrm>
          <a:off x="2736298" y="1804080"/>
          <a:ext cx="5323185" cy="121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Взаимосвязь принятых решений о заимствованиях с реальными потребностями бюджета города в заемных средствах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Раскрытие информации о долговых обязательствах и проводимой заемной политике как элемент формирования благоприятной кредитной истории городского округа город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Урай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6298" y="1804080"/>
        <a:ext cx="5323185" cy="1219400"/>
      </dsp:txXfrm>
    </dsp:sp>
    <dsp:sp modelId="{6362A048-FE60-4D5A-A8B5-DF70F7B929AF}">
      <dsp:nvSpPr>
        <dsp:cNvPr id="0" name=""/>
        <dsp:cNvSpPr/>
      </dsp:nvSpPr>
      <dsp:spPr>
        <a:xfrm>
          <a:off x="2639798" y="3935155"/>
          <a:ext cx="542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EA201-91BC-4616-B12C-2E6D8190CA7D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E6339-9EBC-4C09-9E08-1F4A253C020D}">
      <dsp:nvSpPr>
        <dsp:cNvPr id="0" name=""/>
        <dsp:cNvSpPr/>
      </dsp:nvSpPr>
      <dsp:spPr>
        <a:xfrm>
          <a:off x="503535" y="288033"/>
          <a:ext cx="7647940" cy="70000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3535" y="288033"/>
        <a:ext cx="7647940" cy="700005"/>
      </dsp:txXfrm>
    </dsp:sp>
    <dsp:sp modelId="{32BC95AD-130D-4F42-992A-90577A2B854D}">
      <dsp:nvSpPr>
        <dsp:cNvPr id="0" name=""/>
        <dsp:cNvSpPr/>
      </dsp:nvSpPr>
      <dsp:spPr>
        <a:xfrm>
          <a:off x="152334" y="203125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9118-71ED-464E-975C-6116ADC95DB4}">
      <dsp:nvSpPr>
        <dsp:cNvPr id="0" name=""/>
        <dsp:cNvSpPr/>
      </dsp:nvSpPr>
      <dsp:spPr>
        <a:xfrm>
          <a:off x="952624" y="1275587"/>
          <a:ext cx="7183402" cy="68918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52624" y="1275587"/>
        <a:ext cx="7183402" cy="689185"/>
      </dsp:txXfrm>
    </dsp:sp>
    <dsp:sp modelId="{AA0A30C3-70AB-4663-B8D4-0B48B5ACEF5B}">
      <dsp:nvSpPr>
        <dsp:cNvPr id="0" name=""/>
        <dsp:cNvSpPr/>
      </dsp:nvSpPr>
      <dsp:spPr>
        <a:xfrm>
          <a:off x="553519" y="1205572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D44F-57F9-4E78-8C7F-6599E0A8787E}">
      <dsp:nvSpPr>
        <dsp:cNvPr id="0" name=""/>
        <dsp:cNvSpPr/>
      </dsp:nvSpPr>
      <dsp:spPr>
        <a:xfrm>
          <a:off x="1095200" y="2268148"/>
          <a:ext cx="7040827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95200" y="2268148"/>
        <a:ext cx="7040827" cy="648279"/>
      </dsp:txXfrm>
    </dsp:sp>
    <dsp:sp modelId="{B42D2D37-E89C-42D0-9B1C-61CEBBEC4D47}">
      <dsp:nvSpPr>
        <dsp:cNvPr id="0" name=""/>
        <dsp:cNvSpPr/>
      </dsp:nvSpPr>
      <dsp:spPr>
        <a:xfrm>
          <a:off x="690025" y="2187113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9261E-FD37-464C-AE09-517E31A398CF}">
      <dsp:nvSpPr>
        <dsp:cNvPr id="0" name=""/>
        <dsp:cNvSpPr/>
      </dsp:nvSpPr>
      <dsp:spPr>
        <a:xfrm>
          <a:off x="952624" y="3240256"/>
          <a:ext cx="7183402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52624" y="3240256"/>
        <a:ext cx="7183402" cy="648279"/>
      </dsp:txXfrm>
    </dsp:sp>
    <dsp:sp modelId="{12DCE72B-21C9-4FA7-BBE4-598F7F7A1E0B}">
      <dsp:nvSpPr>
        <dsp:cNvPr id="0" name=""/>
        <dsp:cNvSpPr/>
      </dsp:nvSpPr>
      <dsp:spPr>
        <a:xfrm>
          <a:off x="547449" y="3159221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3CB56-2E56-4E1E-9E52-72FEA77CAC7C}">
      <dsp:nvSpPr>
        <dsp:cNvPr id="0" name=""/>
        <dsp:cNvSpPr/>
      </dsp:nvSpPr>
      <dsp:spPr>
        <a:xfrm>
          <a:off x="488086" y="4174637"/>
          <a:ext cx="7647940" cy="72373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8086" y="4174637"/>
        <a:ext cx="7647940" cy="723732"/>
      </dsp:txXfrm>
    </dsp:sp>
    <dsp:sp modelId="{DB5C4923-41F5-4BC1-93F4-63D96570576F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158BC-503C-4BBD-8B18-088488815A08}">
      <dsp:nvSpPr>
        <dsp:cNvPr id="0" name=""/>
        <dsp:cNvSpPr/>
      </dsp:nvSpPr>
      <dsp:spPr>
        <a:xfrm>
          <a:off x="4427" y="230707"/>
          <a:ext cx="1588374" cy="56159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2018 г. (план)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7" y="230707"/>
        <a:ext cx="1588374" cy="374400"/>
      </dsp:txXfrm>
    </dsp:sp>
    <dsp:sp modelId="{75204CB1-FE4F-4C2A-8333-22C7D5CB32B3}">
      <dsp:nvSpPr>
        <dsp:cNvPr id="0" name=""/>
        <dsp:cNvSpPr/>
      </dsp:nvSpPr>
      <dsp:spPr>
        <a:xfrm>
          <a:off x="552812" y="626766"/>
          <a:ext cx="1301978" cy="459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2 714 807,1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812" y="626766"/>
        <a:ext cx="1301978" cy="459890"/>
      </dsp:txXfrm>
    </dsp:sp>
    <dsp:sp modelId="{314313B7-49C0-4949-93E3-24D0E9E63A80}">
      <dsp:nvSpPr>
        <dsp:cNvPr id="0" name=""/>
        <dsp:cNvSpPr/>
      </dsp:nvSpPr>
      <dsp:spPr>
        <a:xfrm rot="21599381">
          <a:off x="1754377" y="255627"/>
          <a:ext cx="342540" cy="324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99381">
        <a:off x="1754377" y="255627"/>
        <a:ext cx="342540" cy="324154"/>
      </dsp:txXfrm>
    </dsp:sp>
    <dsp:sp modelId="{8CB2C503-0F48-4DDD-9C6A-5380FCB383AE}">
      <dsp:nvSpPr>
        <dsp:cNvPr id="0" name=""/>
        <dsp:cNvSpPr/>
      </dsp:nvSpPr>
      <dsp:spPr>
        <a:xfrm>
          <a:off x="2239104" y="230316"/>
          <a:ext cx="1465649" cy="56159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2019г</a:t>
          </a: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.(план) 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9104" y="230316"/>
        <a:ext cx="1465649" cy="374400"/>
      </dsp:txXfrm>
    </dsp:sp>
    <dsp:sp modelId="{0315C781-3235-4022-B129-542ECE2FC49E}">
      <dsp:nvSpPr>
        <dsp:cNvPr id="0" name=""/>
        <dsp:cNvSpPr/>
      </dsp:nvSpPr>
      <dsp:spPr>
        <a:xfrm>
          <a:off x="2739486" y="626768"/>
          <a:ext cx="1301978" cy="461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2 895 415,0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9486" y="626768"/>
        <a:ext cx="1301978" cy="461455"/>
      </dsp:txXfrm>
    </dsp:sp>
    <dsp:sp modelId="{23E57B46-7E43-47BE-8B04-A0501B50C572}">
      <dsp:nvSpPr>
        <dsp:cNvPr id="0" name=""/>
        <dsp:cNvSpPr/>
      </dsp:nvSpPr>
      <dsp:spPr>
        <a:xfrm rot="13067">
          <a:off x="3881668" y="259609"/>
          <a:ext cx="375065" cy="324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3067">
        <a:off x="3881668" y="259609"/>
        <a:ext cx="375065" cy="324154"/>
      </dsp:txXfrm>
    </dsp:sp>
    <dsp:sp modelId="{CC92AEEA-4857-43BC-903C-1B7B3A2B2A14}">
      <dsp:nvSpPr>
        <dsp:cNvPr id="0" name=""/>
        <dsp:cNvSpPr/>
      </dsp:nvSpPr>
      <dsp:spPr>
        <a:xfrm>
          <a:off x="4412418" y="238685"/>
          <a:ext cx="1522989" cy="56159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</a:t>
          </a: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.(план)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2418" y="238685"/>
        <a:ext cx="1522989" cy="374400"/>
      </dsp:txXfrm>
    </dsp:sp>
    <dsp:sp modelId="{AD616675-B367-46C7-867A-6744A14C09E4}">
      <dsp:nvSpPr>
        <dsp:cNvPr id="0" name=""/>
        <dsp:cNvSpPr/>
      </dsp:nvSpPr>
      <dsp:spPr>
        <a:xfrm>
          <a:off x="4794021" y="636512"/>
          <a:ext cx="1301978" cy="427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2 794 900,7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4021" y="636512"/>
        <a:ext cx="1301978" cy="4279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B6C68-AE3A-4C20-BB12-73CCB8195BEE}">
      <dsp:nvSpPr>
        <dsp:cNvPr id="0" name=""/>
        <dsp:cNvSpPr/>
      </dsp:nvSpPr>
      <dsp:spPr>
        <a:xfrm>
          <a:off x="841088" y="0"/>
          <a:ext cx="3462026" cy="316835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доходы физических лиц, 74,0%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2972" y="158417"/>
        <a:ext cx="1298259" cy="316835"/>
      </dsp:txXfrm>
    </dsp:sp>
    <dsp:sp modelId="{BE40398E-A414-4670-B637-6E62AD8B409F}">
      <dsp:nvSpPr>
        <dsp:cNvPr id="0" name=""/>
        <dsp:cNvSpPr/>
      </dsp:nvSpPr>
      <dsp:spPr>
        <a:xfrm>
          <a:off x="1172800" y="504055"/>
          <a:ext cx="2886302" cy="241363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совокупный доход, 19,6%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3593" y="642839"/>
        <a:ext cx="1244717" cy="277568"/>
      </dsp:txXfrm>
    </dsp:sp>
    <dsp:sp modelId="{94606ECE-1E5B-4DD8-A2A9-EA4E2B14A996}">
      <dsp:nvSpPr>
        <dsp:cNvPr id="0" name=""/>
        <dsp:cNvSpPr/>
      </dsp:nvSpPr>
      <dsp:spPr>
        <a:xfrm>
          <a:off x="1507028" y="1030536"/>
          <a:ext cx="2217846" cy="187321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Имущественные налоги, 4,3%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2084" y="1159788"/>
        <a:ext cx="1147735" cy="258503"/>
      </dsp:txXfrm>
    </dsp:sp>
    <dsp:sp modelId="{CE6EE2E2-2320-4655-A877-3D5F180D822C}">
      <dsp:nvSpPr>
        <dsp:cNvPr id="0" name=""/>
        <dsp:cNvSpPr/>
      </dsp:nvSpPr>
      <dsp:spPr>
        <a:xfrm>
          <a:off x="1744655" y="1658455"/>
          <a:ext cx="1742593" cy="127719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Акцизы по подакцизным товарам, 1,7%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5451" y="1773403"/>
        <a:ext cx="941000" cy="229895"/>
      </dsp:txXfrm>
    </dsp:sp>
    <dsp:sp modelId="{495B4669-2862-439E-8B41-083342C78466}">
      <dsp:nvSpPr>
        <dsp:cNvPr id="0" name=""/>
        <dsp:cNvSpPr/>
      </dsp:nvSpPr>
      <dsp:spPr>
        <a:xfrm>
          <a:off x="2089809" y="2159067"/>
          <a:ext cx="1052285" cy="75122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пошлина, 0,9%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3912" y="2346874"/>
        <a:ext cx="744078" cy="37561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083D6-88D4-45D6-B981-E734635C0FD3}">
      <dsp:nvSpPr>
        <dsp:cNvPr id="0" name=""/>
        <dsp:cNvSpPr/>
      </dsp:nvSpPr>
      <dsp:spPr>
        <a:xfrm>
          <a:off x="176920" y="0"/>
          <a:ext cx="3303128" cy="275208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Упрощенная система налогообложения  75,8%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6707" y="137603"/>
        <a:ext cx="923554" cy="412812"/>
      </dsp:txXfrm>
    </dsp:sp>
    <dsp:sp modelId="{191FBA37-43FD-469D-9FBF-D35118F2C608}">
      <dsp:nvSpPr>
        <dsp:cNvPr id="0" name=""/>
        <dsp:cNvSpPr/>
      </dsp:nvSpPr>
      <dsp:spPr>
        <a:xfrm>
          <a:off x="367504" y="550415"/>
          <a:ext cx="2678544" cy="220166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ЕН на вмененный доход  17,6%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8700" y="682515"/>
        <a:ext cx="936151" cy="396299"/>
      </dsp:txXfrm>
    </dsp:sp>
    <dsp:sp modelId="{F1786167-BBEB-4366-BC3A-089906713B56}">
      <dsp:nvSpPr>
        <dsp:cNvPr id="0" name=""/>
        <dsp:cNvSpPr/>
      </dsp:nvSpPr>
      <dsp:spPr>
        <a:xfrm>
          <a:off x="852063" y="1100831"/>
          <a:ext cx="1824265" cy="165124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Патентная система налогообложения 6,6%</a:t>
          </a:r>
          <a:endParaRPr lang="ru-RU" sz="900" b="1" i="0" u="none" strike="noStrike" kern="1200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9142" y="1224675"/>
        <a:ext cx="850107" cy="371530"/>
      </dsp:txXfrm>
    </dsp:sp>
    <dsp:sp modelId="{E42549A0-18BD-41C5-A999-1741AAF4C248}">
      <dsp:nvSpPr>
        <dsp:cNvPr id="0" name=""/>
        <dsp:cNvSpPr/>
      </dsp:nvSpPr>
      <dsp:spPr>
        <a:xfrm>
          <a:off x="1213779" y="1651248"/>
          <a:ext cx="1100832" cy="110083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Сельскохозяйственный налог 0,04%</a:t>
          </a:r>
          <a:endParaRPr lang="ru-RU" sz="900" b="1" i="0" u="none" strike="noStrike" kern="1200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4993" y="1926456"/>
        <a:ext cx="778405" cy="55041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AA3BE-EA8F-4D28-A918-55FAF4D2CDA8}">
      <dsp:nvSpPr>
        <dsp:cNvPr id="0" name=""/>
        <dsp:cNvSpPr/>
      </dsp:nvSpPr>
      <dsp:spPr>
        <a:xfrm>
          <a:off x="576067" y="0"/>
          <a:ext cx="3463262" cy="27432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 от продажи и использования имущества, находящегося в муниципальной собственности, 91,7%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8592" y="205739"/>
        <a:ext cx="1818212" cy="466344"/>
      </dsp:txXfrm>
    </dsp:sp>
    <dsp:sp modelId="{FA04F2D9-51A1-4DA9-BEED-A5C391E0EE03}">
      <dsp:nvSpPr>
        <dsp:cNvPr id="0" name=""/>
        <dsp:cNvSpPr/>
      </dsp:nvSpPr>
      <dsp:spPr>
        <a:xfrm>
          <a:off x="1296143" y="1474442"/>
          <a:ext cx="2057400" cy="126875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налоговые доходы, 8,3%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7442" y="1791631"/>
        <a:ext cx="1454801" cy="634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0.24886</cdr:x>
      <cdr:y>0</cdr:y>
    </cdr:from>
    <cdr:to>
      <cdr:x>0.35977</cdr:x>
      <cdr:y>0.24853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5172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0.28609</cdr:x>
      <cdr:y>0.00123</cdr:y>
    </cdr:from>
    <cdr:to>
      <cdr:x>0.397</cdr:x>
      <cdr:y>0.07902</cdr:y>
    </cdr:to>
    <cdr:sp macro="" textlink="">
      <cdr:nvSpPr>
        <cdr:cNvPr id="6" name="TextBox 5"/>
        <cdr:cNvSpPr txBox="1"/>
      </cdr:nvSpPr>
      <cdr:spPr>
        <a:xfrm xmlns:a="http://schemas.openxmlformats.org/drawingml/2006/main" rot="21016133">
          <a:off x="2358671" y="4519"/>
          <a:ext cx="914400" cy="28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0.75892</cdr:x>
      <cdr:y>0.76035</cdr:y>
    </cdr:from>
    <cdr:to>
      <cdr:x>0.99798</cdr:x>
      <cdr:y>0.95936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858016" y="3929090"/>
          <a:ext cx="2160265" cy="10283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0.80079</cdr:x>
      <cdr:y>0.66234</cdr:y>
    </cdr:from>
    <cdr:to>
      <cdr:x>0.93774</cdr:x>
      <cdr:y>0.72727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5400000">
          <a:off x="7675093" y="3233611"/>
          <a:ext cx="360024" cy="1237618"/>
        </a:xfrm>
        <a:prstGeom xmlns:a="http://schemas.openxmlformats.org/drawingml/2006/main" prst="leftBrace">
          <a:avLst>
            <a:gd name="adj1" fmla="val 8333"/>
            <a:gd name="adj2" fmla="val 51990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F852E-3AD0-4940-BB67-66C26ADCEAA6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31B93-5C92-4B78-9FCA-CC77A3FE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8E591-8824-4D4B-8765-0908EAF77A20}" type="datetimeFigureOut">
              <a:rPr lang="ru-RU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2C0B2A-2B3F-4D10-847E-D54676C52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132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722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486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56983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6279" defTabSz="913157"/>
            <a:r>
              <a:rPr lang="ru-RU" dirty="0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</a:t>
            </a:r>
            <a:r>
              <a:rPr lang="ru-RU" dirty="0" err="1" smtClean="0"/>
              <a:t>Югра</a:t>
            </a:r>
            <a:r>
              <a:rPr lang="ru-RU" dirty="0" smtClean="0"/>
              <a:t> по большинству показателей входит в группу лидеров. </a:t>
            </a:r>
          </a:p>
          <a:p>
            <a:pPr indent="176279" defTabSz="913157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74418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6279" defTabSz="913157"/>
            <a:r>
              <a:rPr lang="ru-RU" dirty="0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</a:t>
            </a:r>
            <a:r>
              <a:rPr lang="ru-RU" dirty="0" err="1" smtClean="0"/>
              <a:t>Югра</a:t>
            </a:r>
            <a:r>
              <a:rPr lang="ru-RU" dirty="0" smtClean="0"/>
              <a:t> по большинству показателей входит в группу лидеров. </a:t>
            </a:r>
          </a:p>
          <a:p>
            <a:pPr indent="176279" defTabSz="913157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81237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			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54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05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4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92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96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118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46064-F40E-493E-8C75-D9490FD11FE3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66B09-ABB6-41C2-B4BB-7D2422308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AE487-24B4-432C-8934-541216E35B07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0FA01-8F4E-4BEF-A5CC-E6F6469548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F4AD-70A7-4B9B-B1A4-64226ED684EB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95AF-0D00-4B6D-89CA-14761CB5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11876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8E3DD-19C7-4AC3-8C08-33450C006793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CAD6A-3120-4F03-921D-576D754A81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02198-6C5E-48BA-BD5F-C7248F08A43F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E8074-6591-471B-A565-EEDE610FD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987F7-4EAA-44CD-9E41-D7EDEE2AB215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B830B-444C-4216-A010-19579D0D5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B198E-6987-4AF7-9348-570D8DFEF8B7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30CB9-586C-437C-B515-FA33F087B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41843-90A6-4C7C-ACA3-602414BCA7C9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C253-07C1-4DEB-8174-D7F43014D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ABAF0-6C14-4B6B-A70F-F4793418317F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AA9D-64A8-4515-9E17-2BBFD5AC4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1E3C6-0AD0-4DB6-9F03-9155A8F304EC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3A8A7-3505-4D14-AFCA-83EBA5260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256EBA-E6E2-4148-B62B-19B31DBD1C1C}" type="datetime1">
              <a:rPr lang="ru-RU" smtClean="0"/>
              <a:pPr>
                <a:defRPr/>
              </a:pPr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69DE68-B6A4-4C5D-AB46-311C66660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10.xm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chart" Target="../charts/chart11.xm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chart" Target="../charts/chart14.xml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2.jpeg"/><Relationship Id="rId12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3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Relationship Id="rId9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2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3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3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Relationship Id="rId9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Layout" Target="../diagrams/layout32.xml"/><Relationship Id="rId7" Type="http://schemas.openxmlformats.org/officeDocument/2006/relationships/image" Target="../media/image34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www.uray.ru/document/846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2367"/>
                    </a14:imgEffect>
                    <a14:imgEffect>
                      <a14:saturation sat="1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6"/>
            <a:ext cx="10278200" cy="684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-7207"/>
            <a:ext cx="9217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Брошюра к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Думы города Урай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 20.12.2018 №80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«О бюджете городского округа город Урай на 2019 год и на плановый период 2020 и 2021 годов»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571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75856" y="273586"/>
            <a:ext cx="2910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Уровень жизни населения</a:t>
            </a:r>
            <a:endParaRPr kumimoji="0" lang="ru-RU" b="1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92182" y="5643578"/>
            <a:ext cx="2643174" cy="107157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4741" y="4929198"/>
            <a:ext cx="2605968" cy="66175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среднего размера назначенных пенсий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31,8% к 2024 году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14348" y="701085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среднемесячной заработной платы населения, среднедушевых доходов населения, реальных располагаемых доходов населения на период до 2024 года</a:t>
            </a:r>
            <a:endParaRPr kumimoji="0" lang="ru-RU" sz="1600" b="1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2656" y="5601046"/>
            <a:ext cx="27488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Рост среднемесячной номинальной начисленной заработной в целом по муниципальному образованию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на 10,2 % к 2024 году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/>
        </p:nvGraphicFramePr>
        <p:xfrm>
          <a:off x="0" y="1285860"/>
          <a:ext cx="892971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721768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57158" y="107154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показателей рынка труда города Урай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4869160"/>
            <a:ext cx="4176464" cy="64807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городе Урай активно действуют программы по содействию занятости населения города Урай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589240"/>
            <a:ext cx="4176464" cy="115212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Работниками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Урайского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 занятости населения проводится информационно-разъяснительная работа по вопросам высвобождения рабочих мест, в том числе выездные консультации.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980728"/>
            <a:ext cx="3816424" cy="115212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Продолжена практика заключения договоров «О совместной деятельности по организации общественных работ для временного трудоустройства незанятых трудовой деятельностью и безработных граждан» с предприятиями города.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7664" y="27358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рынка труда города Урай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Диаграмма 16"/>
          <p:cNvGraphicFramePr/>
          <p:nvPr/>
        </p:nvGraphicFramePr>
        <p:xfrm>
          <a:off x="0" y="1428736"/>
          <a:ext cx="485778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4643438" y="2428868"/>
          <a:ext cx="42862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327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348" y="142852"/>
            <a:ext cx="8429652" cy="57150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показатели развития экономики города Урай 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2018 и плановый период 2019 и 2024 годы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12700" y="1000108"/>
            <a:ext cx="38164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объема инвестиций в основной капитал города Урай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5643578"/>
            <a:ext cx="8429684" cy="928694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период 2018-2024 годы планируется реализация инвестиционных проектов, имеющих стратегическое значение для социально-экономического развития города в отраслях жилищно-коммунальной и социальной сфер.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81749027"/>
              </p:ext>
            </p:extLst>
          </p:nvPr>
        </p:nvGraphicFramePr>
        <p:xfrm>
          <a:off x="0" y="1571612"/>
          <a:ext cx="500062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5143504" y="928670"/>
          <a:ext cx="40004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623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9410685"/>
              </p:ext>
            </p:extLst>
          </p:nvPr>
        </p:nvGraphicFramePr>
        <p:xfrm>
          <a:off x="0" y="260648"/>
          <a:ext cx="9144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4522171"/>
              </p:ext>
            </p:extLst>
          </p:nvPr>
        </p:nvGraphicFramePr>
        <p:xfrm>
          <a:off x="251522" y="5085184"/>
          <a:ext cx="8568950" cy="1440160"/>
        </p:xfrm>
        <a:graphic>
          <a:graphicData uri="http://schemas.openxmlformats.org/drawingml/2006/table">
            <a:tbl>
              <a:tblPr/>
              <a:tblGrid>
                <a:gridCol w="2162848"/>
                <a:gridCol w="2085622"/>
                <a:gridCol w="1418998"/>
                <a:gridCol w="1457750"/>
                <a:gridCol w="1443732"/>
              </a:tblGrid>
              <a:tr h="527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(план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2 714 807,1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2 895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415,0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2 794 900,7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2 818 568,8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Расходы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2785 047,7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2 970 994,9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2 871 072,1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2 893 322,1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Дефицит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профицит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-70 240,6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-75 579 ,9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-76 171,4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-74 753,3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93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14348" y="186812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9117364"/>
              </p:ext>
            </p:extLst>
          </p:nvPr>
        </p:nvGraphicFramePr>
        <p:xfrm>
          <a:off x="179513" y="4869159"/>
          <a:ext cx="8784976" cy="1868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351"/>
                <a:gridCol w="2808312"/>
                <a:gridCol w="2808313"/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2020 год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2021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 (план)</a:t>
                      </a:r>
                      <a:endParaRPr lang="ru-RU"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 ДОХОДЫ (всего)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2 794 900,7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2 818 568,8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922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 Налоговые +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Неналоговые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796 547,0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783 173,3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1 998 353,7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2 035 395,5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2. РАСХОДЫ (всего)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2 871 072,1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2 893 322,1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112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3. ДЕФИЦИТ  (-)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- 76 171,4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- 74 753,3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Выноска со стрелками влево/вправо 4"/>
          <p:cNvSpPr/>
          <p:nvPr/>
        </p:nvSpPr>
        <p:spPr>
          <a:xfrm>
            <a:off x="2987824" y="2312876"/>
            <a:ext cx="2160240" cy="1368152"/>
          </a:xfrm>
          <a:prstGeom prst="leftRightArrowCallout">
            <a:avLst>
              <a:gd name="adj1" fmla="val 25000"/>
              <a:gd name="adj2" fmla="val 20128"/>
              <a:gd name="adj3" fmla="val 19587"/>
              <a:gd name="adj4" fmla="val 6057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(план)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456" y="722590"/>
            <a:ext cx="626368" cy="3924435"/>
          </a:xfrm>
          <a:prstGeom prst="rect">
            <a:avLst/>
          </a:prstGeom>
          <a:solidFill>
            <a:srgbClr val="F89D52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 всего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2 895 415,0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836712"/>
            <a:ext cx="576064" cy="38884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всего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2 970 994,9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79512" y="996038"/>
            <a:ext cx="2232248" cy="1008112"/>
          </a:xfrm>
          <a:prstGeom prst="homePlate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</a:gradFill>
          <a:ln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666 921,9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79512" y="2354397"/>
            <a:ext cx="2232248" cy="100811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Неналоговые доходы                  128 891,0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79512" y="3825044"/>
            <a:ext cx="2232248" cy="9361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Безвозмездные поступления          2 099 602,1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5868144" y="80070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1 646 468,8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868144" y="1284070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ЖКХ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416 601,5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5868144" y="1778746"/>
            <a:ext cx="3168351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152 885,1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868144" y="2283233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7CC3D6"/>
          </a:solidFill>
          <a:ln>
            <a:solidFill>
              <a:srgbClr val="7CC3D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Культура и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164 813,2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5868144" y="2797531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6ABAD0"/>
          </a:solidFill>
          <a:ln>
            <a:solidFill>
              <a:srgbClr val="64B7C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226 977,2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5796136" y="3292207"/>
            <a:ext cx="3240360" cy="1000889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50AEC8"/>
          </a:solidFill>
          <a:ln>
            <a:solidFill>
              <a:srgbClr val="41A7C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34 655,1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5868144" y="4365104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3898B2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Прочие расходы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328 594,0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6216" y="128479"/>
            <a:ext cx="8286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Основные параметры бюджета городского округа город Урай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 2019 год и на плановый период 2020 и 2021 годов, тыс.рублей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3754760" y="3356992"/>
            <a:ext cx="626368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Дефицит            75 579,9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16688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0648"/>
            <a:ext cx="878687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Доходы бюджета городского округа город Урай на 1 жителя города в год</a:t>
            </a:r>
            <a:endParaRPr lang="ru-RU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2934" y="1615274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84912" y="1690631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2 714 807,1</a:t>
            </a:r>
          </a:p>
          <a:p>
            <a:pPr algn="ctr"/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9" name="Деление 8"/>
          <p:cNvSpPr/>
          <p:nvPr/>
        </p:nvSpPr>
        <p:spPr>
          <a:xfrm>
            <a:off x="2857488" y="1665614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49735" y="1643050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05477" y="1678009"/>
            <a:ext cx="13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40 493 </a:t>
            </a:r>
            <a:r>
              <a:rPr lang="ru-RU" sz="1400" dirty="0" smtClean="0"/>
              <a:t>человек </a:t>
            </a:r>
            <a:endParaRPr lang="ru-RU" sz="1400" dirty="0"/>
          </a:p>
        </p:txBody>
      </p:sp>
      <p:sp>
        <p:nvSpPr>
          <p:cNvPr id="12" name="Равно 11"/>
          <p:cNvSpPr/>
          <p:nvPr/>
        </p:nvSpPr>
        <p:spPr>
          <a:xfrm>
            <a:off x="5491664" y="1777256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33060" y="1540931"/>
            <a:ext cx="1927371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562403" y="165159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67 044               </a:t>
            </a:r>
            <a:r>
              <a:rPr lang="ru-RU" sz="1400" dirty="0" smtClean="0"/>
              <a:t>рублей на человека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99330" y="2589030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56628" y="2643182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33059" y="2550957"/>
            <a:ext cx="1927371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еление 18"/>
          <p:cNvSpPr/>
          <p:nvPr/>
        </p:nvSpPr>
        <p:spPr>
          <a:xfrm>
            <a:off x="2848613" y="3672060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863" y="3588060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00100" y="4566308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49912" y="3634522"/>
            <a:ext cx="1505200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58704" y="4610376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33058" y="3540690"/>
            <a:ext cx="1927373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33058" y="4497367"/>
            <a:ext cx="1927374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 25"/>
          <p:cNvSpPr/>
          <p:nvPr/>
        </p:nvSpPr>
        <p:spPr>
          <a:xfrm>
            <a:off x="5492724" y="2768596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5499387" y="3768728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5518278" y="4732712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Деление 28"/>
          <p:cNvSpPr/>
          <p:nvPr/>
        </p:nvSpPr>
        <p:spPr>
          <a:xfrm>
            <a:off x="2851788" y="2669572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еление 29"/>
          <p:cNvSpPr/>
          <p:nvPr/>
        </p:nvSpPr>
        <p:spPr>
          <a:xfrm>
            <a:off x="2857488" y="4638886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096812" y="2620522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2 895 415,0</a:t>
            </a:r>
          </a:p>
          <a:p>
            <a:pPr algn="ctr"/>
            <a:r>
              <a:rPr lang="ru-RU" dirty="0" smtClean="0"/>
              <a:t> </a:t>
            </a:r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1086836" y="3654289"/>
            <a:ext cx="141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2 794 900,7</a:t>
            </a:r>
          </a:p>
          <a:p>
            <a:pPr algn="ctr"/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97914" y="4630180"/>
            <a:ext cx="140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2 818 568,8</a:t>
            </a:r>
          </a:p>
          <a:p>
            <a:pPr algn="ctr"/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982036" y="26761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40 583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957880" y="464344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40 797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964884" y="366620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40 691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533790" y="2640048"/>
            <a:ext cx="1919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71 345     </a:t>
            </a:r>
          </a:p>
          <a:p>
            <a:pPr algn="ctr"/>
            <a:r>
              <a:rPr lang="ru-RU" dirty="0" smtClean="0"/>
              <a:t> </a:t>
            </a:r>
            <a:r>
              <a:rPr lang="ru-RU" sz="1400" dirty="0" smtClean="0"/>
              <a:t>рублей </a:t>
            </a:r>
            <a:r>
              <a:rPr lang="ru-RU" sz="1400" dirty="0"/>
              <a:t>на человека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73552" y="3648326"/>
            <a:ext cx="1838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68 686</a:t>
            </a:r>
          </a:p>
          <a:p>
            <a:pPr algn="ctr"/>
            <a:r>
              <a:rPr lang="ru-RU" sz="1400" dirty="0" smtClean="0"/>
              <a:t>рублей </a:t>
            </a:r>
            <a:r>
              <a:rPr lang="ru-RU" sz="1400" dirty="0"/>
              <a:t>на человека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36027" y="4608319"/>
            <a:ext cx="1932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69 088</a:t>
            </a:r>
            <a:endParaRPr lang="ru-RU" dirty="0"/>
          </a:p>
          <a:p>
            <a:pPr algn="ctr"/>
            <a:r>
              <a:rPr lang="ru-RU" sz="1400" dirty="0" smtClean="0"/>
              <a:t>рублей </a:t>
            </a:r>
            <a:r>
              <a:rPr lang="ru-RU" sz="1400" dirty="0"/>
              <a:t>на человека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7" y="1821094"/>
            <a:ext cx="968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2018год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0" y="2786807"/>
            <a:ext cx="998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2019 </a:t>
            </a:r>
            <a:r>
              <a:rPr lang="ru-RU" sz="1600" dirty="0"/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2590" y="3786190"/>
            <a:ext cx="998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2020 </a:t>
            </a:r>
            <a:r>
              <a:rPr lang="ru-RU" sz="1600" dirty="0"/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0" y="4750052"/>
            <a:ext cx="998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2021 </a:t>
            </a:r>
            <a:r>
              <a:rPr lang="ru-RU" sz="1600" dirty="0"/>
              <a:t>год</a:t>
            </a:r>
          </a:p>
        </p:txBody>
      </p:sp>
      <p:pic>
        <p:nvPicPr>
          <p:cNvPr id="43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82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60648"/>
            <a:ext cx="87154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Расходы бюджета городского округа город Урай на 1 жителя города в год</a:t>
            </a:r>
            <a:endParaRPr lang="ru-RU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0166" y="1470485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8129" y="1567938"/>
            <a:ext cx="14029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2 785 047,7</a:t>
            </a:r>
          </a:p>
          <a:p>
            <a:pPr algn="ctr"/>
            <a:r>
              <a:rPr lang="ru-RU" sz="1200" dirty="0" smtClean="0"/>
              <a:t>тыс.рублей</a:t>
            </a:r>
            <a:endParaRPr lang="ru-RU" sz="1200" dirty="0"/>
          </a:p>
        </p:txBody>
      </p:sp>
      <p:sp>
        <p:nvSpPr>
          <p:cNvPr id="9" name="Деление 8"/>
          <p:cNvSpPr/>
          <p:nvPr/>
        </p:nvSpPr>
        <p:spPr>
          <a:xfrm>
            <a:off x="3296147" y="1540180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1402" y="1497697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3484" y="1511582"/>
            <a:ext cx="123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40 493 человек </a:t>
            </a:r>
            <a:endParaRPr lang="ru-RU" dirty="0"/>
          </a:p>
        </p:txBody>
      </p:sp>
      <p:sp>
        <p:nvSpPr>
          <p:cNvPr id="12" name="Равно 11"/>
          <p:cNvSpPr/>
          <p:nvPr/>
        </p:nvSpPr>
        <p:spPr>
          <a:xfrm>
            <a:off x="5851614" y="1637163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55379" y="1428736"/>
            <a:ext cx="2016224" cy="760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30538" y="1535342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68 778         </a:t>
            </a:r>
            <a:r>
              <a:rPr lang="ru-RU" sz="1200" dirty="0" smtClean="0"/>
              <a:t>рублей на человека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00166" y="2442593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31402" y="2493242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53604" y="2460177"/>
            <a:ext cx="2033238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еление 18"/>
          <p:cNvSpPr/>
          <p:nvPr/>
        </p:nvSpPr>
        <p:spPr>
          <a:xfrm>
            <a:off x="3286116" y="3688376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00166" y="3611238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26542" y="4736662"/>
            <a:ext cx="156525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83764" y="3648359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02840" y="4775301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50308" y="3559553"/>
            <a:ext cx="2036534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48259" y="4711681"/>
            <a:ext cx="2016224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 25"/>
          <p:cNvSpPr/>
          <p:nvPr/>
        </p:nvSpPr>
        <p:spPr>
          <a:xfrm>
            <a:off x="5857884" y="2660766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5857884" y="3786190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5857884" y="4927705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Деление 28"/>
          <p:cNvSpPr/>
          <p:nvPr/>
        </p:nvSpPr>
        <p:spPr>
          <a:xfrm>
            <a:off x="3286116" y="2521152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еление 29"/>
          <p:cNvSpPr/>
          <p:nvPr/>
        </p:nvSpPr>
        <p:spPr>
          <a:xfrm>
            <a:off x="3296147" y="4812777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612528" y="248672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2 970 994,9</a:t>
            </a:r>
          </a:p>
          <a:p>
            <a:pPr algn="ctr"/>
            <a:r>
              <a:rPr lang="ru-RU" dirty="0" smtClean="0"/>
              <a:t> </a:t>
            </a:r>
            <a:r>
              <a:rPr lang="ru-RU" sz="1200" dirty="0" smtClean="0"/>
              <a:t>тыс.рублей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1606772" y="3701262"/>
            <a:ext cx="1413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2 871 072,1 </a:t>
            </a:r>
            <a:r>
              <a:rPr lang="ru-RU" sz="1200" dirty="0" smtClean="0"/>
              <a:t>тыс.рублей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618370" y="4822514"/>
            <a:ext cx="140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2 893 322,1 </a:t>
            </a:r>
            <a:r>
              <a:rPr lang="ru-RU" sz="1200" dirty="0" smtClean="0"/>
              <a:t>тыс.рублей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357928" y="2544266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40 583 </a:t>
            </a:r>
            <a:r>
              <a:rPr lang="ru-RU" sz="1200" dirty="0" smtClean="0"/>
              <a:t>человек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414227" y="4821412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40 797 </a:t>
            </a:r>
            <a:r>
              <a:rPr lang="ru-RU" sz="1200" dirty="0" smtClean="0"/>
              <a:t>человек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407091" y="3687350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40 691 </a:t>
            </a:r>
            <a:r>
              <a:rPr lang="ru-RU" sz="1200" dirty="0" smtClean="0"/>
              <a:t>человек</a:t>
            </a:r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812954" y="2541979"/>
            <a:ext cx="1919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73 208</a:t>
            </a:r>
          </a:p>
          <a:p>
            <a:pPr algn="ctr"/>
            <a:r>
              <a:rPr lang="ru-RU" dirty="0" smtClean="0"/>
              <a:t> </a:t>
            </a:r>
            <a:r>
              <a:rPr lang="ru-RU" sz="1200" dirty="0" smtClean="0"/>
              <a:t>рублей </a:t>
            </a:r>
            <a:r>
              <a:rPr lang="ru-RU" sz="1200" dirty="0"/>
              <a:t>на человека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969846" y="3687274"/>
            <a:ext cx="1602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70 558</a:t>
            </a:r>
          </a:p>
          <a:p>
            <a:pPr algn="ctr"/>
            <a:r>
              <a:rPr lang="ru-RU" sz="1200" dirty="0" smtClean="0"/>
              <a:t>рублей </a:t>
            </a:r>
            <a:r>
              <a:rPr lang="ru-RU" sz="1200" dirty="0"/>
              <a:t>на человека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4831384"/>
            <a:ext cx="19322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70 920</a:t>
            </a:r>
            <a:endParaRPr lang="ru-RU" dirty="0"/>
          </a:p>
          <a:p>
            <a:pPr algn="ctr"/>
            <a:r>
              <a:rPr lang="ru-RU" sz="1200" dirty="0" smtClean="0"/>
              <a:t>рублей </a:t>
            </a:r>
            <a:r>
              <a:rPr lang="ru-RU" sz="1200" dirty="0"/>
              <a:t>на человека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776" y="1661686"/>
            <a:ext cx="1179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2018 год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04" y="3804826"/>
            <a:ext cx="1187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2020 год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5243" y="4939042"/>
            <a:ext cx="998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2020 год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105" y="2643182"/>
            <a:ext cx="1187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2019 год</a:t>
            </a:r>
            <a:endParaRPr lang="ru-RU" sz="1600" dirty="0"/>
          </a:p>
        </p:txBody>
      </p:sp>
      <p:pic>
        <p:nvPicPr>
          <p:cNvPr id="43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05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14348" y="231874"/>
            <a:ext cx="8429652" cy="50885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и структура доходов бюджета городского округа город Урай за период 2018-2021 годы, тыс.рублей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92691183"/>
              </p:ext>
            </p:extLst>
          </p:nvPr>
        </p:nvGraphicFramePr>
        <p:xfrm>
          <a:off x="0" y="2852936"/>
          <a:ext cx="8244408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00634090"/>
              </p:ext>
            </p:extLst>
          </p:nvPr>
        </p:nvGraphicFramePr>
        <p:xfrm>
          <a:off x="1043608" y="1196752"/>
          <a:ext cx="60960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6996961" y="1406628"/>
            <a:ext cx="443052" cy="343222"/>
            <a:chOff x="3805087" y="227188"/>
            <a:chExt cx="443052" cy="343222"/>
          </a:xfrm>
        </p:grpSpPr>
        <p:sp>
          <p:nvSpPr>
            <p:cNvPr id="14" name="Стрелка вправо 13"/>
            <p:cNvSpPr/>
            <p:nvPr/>
          </p:nvSpPr>
          <p:spPr>
            <a:xfrm rot="13992">
              <a:off x="3805087" y="227188"/>
              <a:ext cx="443052" cy="3432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13992">
              <a:off x="3805087" y="295622"/>
              <a:ext cx="340085" cy="205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50474" y="3257389"/>
            <a:ext cx="443052" cy="343222"/>
            <a:chOff x="3805087" y="227188"/>
            <a:chExt cx="443052" cy="343222"/>
          </a:xfrm>
        </p:grpSpPr>
        <p:sp>
          <p:nvSpPr>
            <p:cNvPr id="17" name="Стрелка вправо 16"/>
            <p:cNvSpPr/>
            <p:nvPr/>
          </p:nvSpPr>
          <p:spPr>
            <a:xfrm rot="13992">
              <a:off x="3805087" y="227188"/>
              <a:ext cx="443052" cy="3432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 rot="13992">
              <a:off x="3805087" y="295622"/>
              <a:ext cx="340085" cy="205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sp>
        <p:nvSpPr>
          <p:cNvPr id="19" name="Стрелка вправо 18"/>
          <p:cNvSpPr/>
          <p:nvPr/>
        </p:nvSpPr>
        <p:spPr>
          <a:xfrm rot="20302223">
            <a:off x="1821417" y="2854410"/>
            <a:ext cx="1307498" cy="6145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+180 607,9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886646">
            <a:off x="3696028" y="2835684"/>
            <a:ext cx="1307498" cy="6145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-100 514,3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20250484">
            <a:off x="5276829" y="2761266"/>
            <a:ext cx="1307498" cy="6145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+23 668,1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532007" y="1352051"/>
            <a:ext cx="1588374" cy="726290"/>
            <a:chOff x="4427" y="175810"/>
            <a:chExt cx="1588374" cy="72629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427" y="175810"/>
              <a:ext cx="1588374" cy="72629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427" y="175810"/>
              <a:ext cx="1588374" cy="484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2021г. (план)</a:t>
              </a:r>
              <a:endParaRPr lang="ru-RU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818403" y="1848396"/>
            <a:ext cx="1301978" cy="459890"/>
            <a:chOff x="552812" y="681663"/>
            <a:chExt cx="1301978" cy="45989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52812" y="681663"/>
              <a:ext cx="1301978" cy="459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566282" y="695133"/>
              <a:ext cx="1275038" cy="43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2 818 568,8</a:t>
              </a:r>
              <a:endParaRPr lang="ru-RU" sz="13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34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353724650"/>
              </p:ext>
            </p:extLst>
          </p:nvPr>
        </p:nvGraphicFramePr>
        <p:xfrm>
          <a:off x="0" y="1667709"/>
          <a:ext cx="6804248" cy="363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873609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1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Основой формирования собственной доходной базы бюджета города являются налоговые поступления, удельный вес которых в собственных (налоговых и неналоговых) доходах в прогнозном периоде составляет  более 83%. Основная часть налоговых поступлений формируется за счет налога на доходы физических лиц около 74% и налогов на совокупный доход более 19%.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0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 в бюджет городского округа город Урай на 2018 год 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2019 год и на плановый период 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и 2021 годов, тыс.рублей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7191092" y="2873815"/>
            <a:ext cx="773982" cy="3491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208870916"/>
              </p:ext>
            </p:extLst>
          </p:nvPr>
        </p:nvGraphicFramePr>
        <p:xfrm>
          <a:off x="5076056" y="1412776"/>
          <a:ext cx="5231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6876256" y="4653136"/>
            <a:ext cx="176419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Удельный вес налогов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 общем объеме 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доходов на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год,%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8313461"/>
              </p:ext>
            </p:extLst>
          </p:nvPr>
        </p:nvGraphicFramePr>
        <p:xfrm>
          <a:off x="80713" y="5373216"/>
          <a:ext cx="8883775" cy="1432560"/>
        </p:xfrm>
        <a:graphic>
          <a:graphicData uri="http://schemas.openxmlformats.org/drawingml/2006/table">
            <a:tbl>
              <a:tblPr/>
              <a:tblGrid>
                <a:gridCol w="2293766"/>
                <a:gridCol w="1249496"/>
                <a:gridCol w="1093309"/>
                <a:gridCol w="1093309"/>
                <a:gridCol w="1171402"/>
                <a:gridCol w="1982493"/>
              </a:tblGrid>
              <a:tr h="417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(план)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  в общем объеме налоговых доходов за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441 666,3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493 656,2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493 280,8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500 035,0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10 030,9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11 050,0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11 150,0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совокупный доход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117 982,6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127 103,1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128 575,9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109 314,4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имущество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25 705,0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28 962,6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29 225,3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29 489,6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5 602,0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6 150,0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6 250,0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337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16631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совокупных доходов в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 городского округа город Урай 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 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2019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годов, тыс.рублей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02525894"/>
              </p:ext>
            </p:extLst>
          </p:nvPr>
        </p:nvGraphicFramePr>
        <p:xfrm>
          <a:off x="-1260648" y="1268760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0565076"/>
              </p:ext>
            </p:extLst>
          </p:nvPr>
        </p:nvGraphicFramePr>
        <p:xfrm>
          <a:off x="251519" y="5373216"/>
          <a:ext cx="8568952" cy="1298054"/>
        </p:xfrm>
        <a:graphic>
          <a:graphicData uri="http://schemas.openxmlformats.org/drawingml/2006/table">
            <a:tbl>
              <a:tblPr/>
              <a:tblGrid>
                <a:gridCol w="4381535"/>
                <a:gridCol w="1442025"/>
                <a:gridCol w="928996"/>
                <a:gridCol w="915131"/>
                <a:gridCol w="901265"/>
              </a:tblGrid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(первоначальный план)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Упрощенная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81 037,6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96 300,1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97 978,9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99 689,9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ЕН на вмененный доход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29 700,0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Сельскохозяйственный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Патентная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442961705"/>
              </p:ext>
            </p:extLst>
          </p:nvPr>
        </p:nvGraphicFramePr>
        <p:xfrm>
          <a:off x="5724128" y="836712"/>
          <a:ext cx="3528392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732240" y="3861048"/>
            <a:ext cx="176419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Удельный вес налогов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 общем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объеме совокупных налоговых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доходов на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год,%</a:t>
            </a: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09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60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0" dirty="0" smtClean="0">
                <a:latin typeface="Arial" pitchFamily="34" charset="0"/>
                <a:cs typeface="Arial" pitchFamily="34" charset="0"/>
              </a:rPr>
              <a:t>Содержание: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8712968" cy="483209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Документы, на основании которых составляется проект бюджета города Урай      - слайд 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Цель, основные задачи, мероприятия бюджетной и налоговой политики</a:t>
            </a:r>
          </a:p>
          <a:p>
            <a:pPr marL="285750" indent="-285750"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города Урай на 2019-2021 годы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- слайд 4-7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Приоритетные направления прогноза СЭР города Урай на 2019–2024 годы             - слайд 8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Показатели прогноза СЭР МО город Урай на 2019–2024 годы                                      - слайд 9-12</a:t>
            </a:r>
          </a:p>
          <a:p>
            <a:pPr algn="just">
              <a:buFont typeface="Wingdings" pitchFamily="2" charset="2"/>
              <a:buChar char="Ø"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Основные характеристики проекта бюджета города Урай на 2019-2021 годы           - слайд 13-14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Доходы, расходы на 1 жителя города Урай в год                                                             - слайд 15-16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и структура доходов бюджета города Урай на 2018-2021 годы                   - слайд 17-22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Особенности, учтенные в проекте бюджета города Урай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2019 год                         - слайд 23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Расходы бюджета города Урай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2018-2021 годы                                                           - слайд 24-25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Структура расходов бюджета города Урай по отраслевым направлениям </a:t>
            </a:r>
          </a:p>
          <a:p>
            <a:pPr marL="285750" indent="-285750"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на 2018-2021 годы                                                                                                                   - слайд 26</a:t>
            </a:r>
            <a:endParaRPr lang="ru-RU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Перечень муниципальных программ, планируемых к реализации </a:t>
            </a:r>
          </a:p>
          <a:p>
            <a:pPr algn="just"/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в городе Урай в 2019- 2021 годы                                                                                          - слайд 27-28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Расходы бюджета города Урай на поддержку семьи и детей в 2019-2021 годах        - слайд 29-30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Муниципальные программы, ц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ели и целевые показатели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на 2019-2021гг.                                                                                                                         - слайд 31-71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Муниципальный дорожный фонд города Урай                                                                - слайд 72-73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Средства на исполнение публичных нормативных обязательств </a:t>
            </a:r>
          </a:p>
          <a:p>
            <a:pPr algn="just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на 2019 -2021 годы                                                                                                                 - слайд 74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Объем муниципального долга города Урай на 2019-2021 годы                                    - слайд 75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Контактная информация                                                                                                      - слайд 76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97673"/>
            <a:ext cx="8179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налогов на имущество в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 городского округа город Урай 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 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2019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годов, тыс.рублей</a:t>
            </a:r>
            <a:endParaRPr lang="ru-RU" sz="16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30939740"/>
              </p:ext>
            </p:extLst>
          </p:nvPr>
        </p:nvGraphicFramePr>
        <p:xfrm>
          <a:off x="166110" y="923330"/>
          <a:ext cx="8222314" cy="416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6597677"/>
              </p:ext>
            </p:extLst>
          </p:nvPr>
        </p:nvGraphicFramePr>
        <p:xfrm>
          <a:off x="214282" y="5301208"/>
          <a:ext cx="8786873" cy="1277728"/>
        </p:xfrm>
        <a:graphic>
          <a:graphicData uri="http://schemas.openxmlformats.org/drawingml/2006/table">
            <a:tbl>
              <a:tblPr/>
              <a:tblGrid>
                <a:gridCol w="3199370"/>
                <a:gridCol w="1543915"/>
                <a:gridCol w="1470396"/>
                <a:gridCol w="1249836"/>
                <a:gridCol w="1323356"/>
              </a:tblGrid>
              <a:tr h="770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(план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c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9 602,8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9 698,8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9 795,8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19 359,8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19 526,5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19 693,8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57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97673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неналоговых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доходов в бюджет городского округа город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Урай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 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2019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 и на плановый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период 2020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2021 годов, тыс.рублей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2814482"/>
              </p:ext>
            </p:extLst>
          </p:nvPr>
        </p:nvGraphicFramePr>
        <p:xfrm>
          <a:off x="0" y="1124744"/>
          <a:ext cx="5508104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58860518"/>
              </p:ext>
            </p:extLst>
          </p:nvPr>
        </p:nvGraphicFramePr>
        <p:xfrm>
          <a:off x="5004048" y="1196752"/>
          <a:ext cx="4572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72200" y="4005064"/>
            <a:ext cx="2088232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Удельный вес налогов в неналоговых доходах на 2019 год,%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33666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 долю неналоговых доходов в сумме налоговых и неналоговых поступлений приходится  более 17%.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9256397"/>
              </p:ext>
            </p:extLst>
          </p:nvPr>
        </p:nvGraphicFramePr>
        <p:xfrm>
          <a:off x="142845" y="4941168"/>
          <a:ext cx="8786872" cy="1614656"/>
        </p:xfrm>
        <a:graphic>
          <a:graphicData uri="http://schemas.openxmlformats.org/drawingml/2006/table">
            <a:tbl>
              <a:tblPr/>
              <a:tblGrid>
                <a:gridCol w="2802710"/>
                <a:gridCol w="1136233"/>
                <a:gridCol w="1095115"/>
                <a:gridCol w="1101603"/>
                <a:gridCol w="1136233"/>
                <a:gridCol w="1514978"/>
              </a:tblGrid>
              <a:tr h="606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общем объеме 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налоговых доходов</a:t>
                      </a: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2018 год, 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и продажи имущества, находящегося в муниципальной собственности 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502,8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91,7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неналоговые доходы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683,2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094,1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88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97673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безвозмездных поступлений в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 городского округа город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Урай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 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2019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 и на плановый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период 2020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2021 годов, тыс.рублей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53429503"/>
              </p:ext>
            </p:extLst>
          </p:nvPr>
        </p:nvGraphicFramePr>
        <p:xfrm>
          <a:off x="107504" y="923330"/>
          <a:ext cx="57400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278066638"/>
              </p:ext>
            </p:extLst>
          </p:nvPr>
        </p:nvGraphicFramePr>
        <p:xfrm>
          <a:off x="5940152" y="836712"/>
          <a:ext cx="313184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0224780"/>
              </p:ext>
            </p:extLst>
          </p:nvPr>
        </p:nvGraphicFramePr>
        <p:xfrm>
          <a:off x="251519" y="4941168"/>
          <a:ext cx="8784977" cy="1728192"/>
        </p:xfrm>
        <a:graphic>
          <a:graphicData uri="http://schemas.openxmlformats.org/drawingml/2006/table">
            <a:tbl>
              <a:tblPr/>
              <a:tblGrid>
                <a:gridCol w="2448273"/>
                <a:gridCol w="1224136"/>
                <a:gridCol w="1152128"/>
                <a:gridCol w="1152128"/>
                <a:gridCol w="1107994"/>
                <a:gridCol w="1700318"/>
              </a:tblGrid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  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 в общем объеме налоговых доходов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2019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467 502,7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531 616,6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462 779,6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473 513,1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25,3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296 355,0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240 725,6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195 586,8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240 088,6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11,5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 на реализацию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гос.полномочий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1 222 249,1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1 323 915,4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1 336 658,7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1 318 512,9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63,1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2 609,9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3 344,5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3 328,6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3 280,9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2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980728"/>
          <a:ext cx="8496944" cy="5688627"/>
        </p:xfrm>
        <a:graphic>
          <a:graphicData uri="http://schemas.openxmlformats.org/drawingml/2006/table">
            <a:tbl>
              <a:tblPr/>
              <a:tblGrid>
                <a:gridCol w="4980927"/>
                <a:gridCol w="1086359"/>
                <a:gridCol w="1248503"/>
                <a:gridCol w="1181155"/>
              </a:tblGrid>
              <a:tr h="5135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НАЛОГОВЫХ И НЕНАЛОГОВЫХ ДОХОДОВ,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795 812,9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796 547,0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783 173,3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Налог на доходы физических лиц 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493 656,2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493 280,8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500 035,0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1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 Акцизы по подакцизным товарам (продукции), производимым на территории Российской Федерации (акцизы на нефтепродукты)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11 050,0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11 100,0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11 150,0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Налоги на совокупный доход всего,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127 103,1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128 575,9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109 314,4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3.1. Упрощенная система налогообложения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96 300,1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97 978,9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99 689,9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3.2. ЕН на вмененный доход 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22 307,0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22 000,0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927,5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3.3. Сельскохозяйственный налог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3.4. Патентная система налогообложения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8 400,0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8 500,0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8 600,0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 Налоги на имущество,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28 962,6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29 225,3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29 489,6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  Налог на имущество c физических лиц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9 602,8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9 698,8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9 795,8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4.2. Земельный налог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19 359,8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19 526,5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19 693,8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Государственная пошлина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6 150,0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6 200,0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6 250,0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Прочие отмененные налоги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НАЛОГОВЫХ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666 921,9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668 382,0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656 239,0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город Урай на очередной 2019 год и на плановый период 2020-2021 годов по видам доходов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116632"/>
          <a:ext cx="8568951" cy="6507851"/>
        </p:xfrm>
        <a:graphic>
          <a:graphicData uri="http://schemas.openxmlformats.org/drawingml/2006/table">
            <a:tbl>
              <a:tblPr/>
              <a:tblGrid>
                <a:gridCol w="5274081"/>
                <a:gridCol w="1118234"/>
                <a:gridCol w="1101548"/>
                <a:gridCol w="1075088"/>
              </a:tblGrid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1.  Доходы от использования муниципального имущества,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89 571,9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89 076,1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89 078,2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1. Доходы, получаемые в виде арендной платы за земельные участки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74 364,1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73 866,8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73 867,4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1.2. Доходы от сдачи в аренду муниципального имущества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14 304,7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14 306,2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14 307,7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0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1.3. Прочие доходы от использования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903,1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903,1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903,1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Плата за негативное воздействие на окружающую среду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288,4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288,4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288,4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Доходы от оказания услуг и компенсации затрат государства всего,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2 106,0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2 104,0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2 105,0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3.1.Доходы от оказания платных услуг (работ)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105,0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3.2.Доходы от компенсации затрат государства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2 000,0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Доходы от продажи материальных и нематериальных активов всего,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28 635,9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28 204,9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26 762,0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 Доходы от реализации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25 001,0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25 002,0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4.2. Доходы от приватизации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2 965,0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2 533,0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1 099,0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4.3.  Доходы от продажи земельных участков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670,9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670,9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661,0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Штрафные санкции, возмещения ущерба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8 288,8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8 491,6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8 700,7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Прочие неналоговые доходы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НЕНАЛОГОВЫХ ДОХОДОВ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128 891,0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128 165,0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126 934,3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60649"/>
          <a:ext cx="8496944" cy="6040720"/>
        </p:xfrm>
        <a:graphic>
          <a:graphicData uri="http://schemas.openxmlformats.org/drawingml/2006/table">
            <a:tbl>
              <a:tblPr/>
              <a:tblGrid>
                <a:gridCol w="5052465"/>
                <a:gridCol w="1166105"/>
                <a:gridCol w="1148699"/>
                <a:gridCol w="1129675"/>
              </a:tblGrid>
              <a:tr h="5528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ВСЕГО, В ТОМ ЧИСЛЕ: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2 099 602,1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1 998 353,7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2 035 395,5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531 616,6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462 779,6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473 513,1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240 725,6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195 586,8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240 088,6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на реализацию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госполномочий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1 323 915,4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1 336 658,7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1 318 512,9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3 344,5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3 328,6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3 280,9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5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поступления, в том числе: 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 (в рамках соглашения о сотрудничестве между ПАО "Нефтяная компания "ЛУКОЙЛ" и Правительством ХМАО-Югры)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ГОРОДА УРАЙ ВСЕГО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2 895 415,0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2 794 900,7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2 818 568,8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214290"/>
            <a:ext cx="8429652" cy="50885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459801"/>
              </p:ext>
            </p:extLst>
          </p:nvPr>
        </p:nvGraphicFramePr>
        <p:xfrm>
          <a:off x="107504" y="1124744"/>
          <a:ext cx="8856984" cy="5717623"/>
        </p:xfrm>
        <a:graphic>
          <a:graphicData uri="http://schemas.openxmlformats.org/drawingml/2006/table">
            <a:tbl>
              <a:tblPr/>
              <a:tblGrid>
                <a:gridCol w="8856984"/>
              </a:tblGrid>
              <a:tr h="206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мероприятия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95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отмена на уровне субъекта РФ с 01.01.2019 субсидии на организацию питания обучающихся в общеобразовательных организациях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увеличена доля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софинансируемых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направлений расходов исходя из уровня расчетной бюджетной обеспеченности муниципального образования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7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исключено предоставление субсидии на частичное обеспечение повышения оплаты труда работников муниципальных учреждений культуры и дополнительного образования детей в соответствии с указами Президента Российской Федерации от 2012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1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запланировано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совершенствованние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структуры отраслевых систем оплаты труда, перераспределения средств фонда оплаты труда в пользу увеличения гарантированной окладной части месячной заработной платы работников, с соблюдением установленных трудовым законодательством государственных гарантий по оплате труда и обеспечением дифференцированного подхода к ней в зависимости от уровня квалификации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увеличение базы для начисления страховых взносов, индексируемой в соответствии с ежегодными решениями Правительства Российской Федерации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0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исключение, начиная с 2019 года из объектов налогообложения движимого имущества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22">
                <a:tc>
                  <a:txBody>
                    <a:bodyPr/>
                    <a:lstStyle/>
                    <a:p>
                      <a:pPr marL="0" indent="0" algn="l" fontAlgn="b"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пересмотр расходов по ТКО в связи с изменением механизма реализации деятельности по обращению с ТКО (заключение договора с единым региональным оператором, определенным Соглашением с Департаментом промышленности ХМАО-Югры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22">
                <a:tc>
                  <a:txBody>
                    <a:bodyPr/>
                    <a:lstStyle/>
                    <a:p>
                      <a:pPr marL="0" indent="0" algn="l" fontAlgn="b"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исключение из проекта бюджета на 2019-2021 годы расходов на оплату за негативное воздействие на окружающую среду при размещении отходов (ст.23 ФЗ от 24.06.1998 «Об отходах производства и потребления»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03">
                <a:tc>
                  <a:txBody>
                    <a:bodyPr/>
                    <a:lstStyle/>
                    <a:p>
                      <a:pPr marL="0" indent="0" algn="l" fontAlgn="b"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увеличение ставок транспортного налога с 01.01.2019г.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03">
                <a:tc>
                  <a:txBody>
                    <a:bodyPr/>
                    <a:lstStyle/>
                    <a:p>
                      <a:pPr marL="0" indent="0" algn="l" fontAlgn="b"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изменение тарифов по коммунальным услугам с 01.07.2019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188640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Особенности, учтенные в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бюджете</a:t>
            </a:r>
          </a:p>
          <a:p>
            <a:pPr lvl="0" indent="450850" algn="ctr"/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городского округа город Урай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2019 год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1414"/>
            <a:ext cx="8501090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4452" y="175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бюджета городского округа город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1673151"/>
              </p:ext>
            </p:extLst>
          </p:nvPr>
        </p:nvGraphicFramePr>
        <p:xfrm>
          <a:off x="36793" y="588013"/>
          <a:ext cx="9001002" cy="6198573"/>
        </p:xfrm>
        <a:graphic>
          <a:graphicData uri="http://schemas.openxmlformats.org/drawingml/2006/table">
            <a:tbl>
              <a:tblPr/>
              <a:tblGrid>
                <a:gridCol w="3744419"/>
                <a:gridCol w="468050"/>
                <a:gridCol w="468054"/>
                <a:gridCol w="1163107"/>
                <a:gridCol w="1052457"/>
                <a:gridCol w="1106873"/>
                <a:gridCol w="998042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(план)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2 785 047,7  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2 970 994,9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2 871 072,1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2 893 322,1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6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Общегосударственные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272 296,9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305 574,2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335 304,0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372 612,1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22 589,7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22 809,3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23 070,2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23 106,3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15 822,2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16 646,0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16 646,0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16 646,0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179 837,3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174 945,6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174 684,6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174 648,6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Судебная система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35 966,1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38 724,2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38 724,3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38 724,2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13 019,6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47 439,3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77 168,0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109 576,3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Национальная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 и правоохранительная деятельность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34 935,6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34 655,1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33 300,3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33 708,8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4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6 259,0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5 258,8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5 471,5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24 602,0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23 827,7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23 517,9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23 690,4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3 814,3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4 568,4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4 523,6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4 546,9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244 290,5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226 977,2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192 044,7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135 887,5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5 215,5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7 534,5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7 432,7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22 850,0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25 989,1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25 989,1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25 989,1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109 163,3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109 985,3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74 610,7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17 615,0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дорожный фонд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62 992,6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56 995,4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56 750,6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13 107,5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8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202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943684"/>
              </p:ext>
            </p:extLst>
          </p:nvPr>
        </p:nvGraphicFramePr>
        <p:xfrm>
          <a:off x="71499" y="57475"/>
          <a:ext cx="9001002" cy="6751084"/>
        </p:xfrm>
        <a:graphic>
          <a:graphicData uri="http://schemas.openxmlformats.org/drawingml/2006/table">
            <a:tbl>
              <a:tblPr/>
              <a:tblGrid>
                <a:gridCol w="3744419"/>
                <a:gridCol w="432048"/>
                <a:gridCol w="504056"/>
                <a:gridCol w="1163107"/>
                <a:gridCol w="1052457"/>
                <a:gridCol w="1106873"/>
                <a:gridCol w="998042"/>
              </a:tblGrid>
              <a:tr h="36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 (план)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 и информатика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6 882,4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6 304,3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4 306,7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2 906,7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89 579,3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66 364,0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68 905,5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71 253,7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359 648,0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416 601,5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321 079,1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388 526,4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49 268,0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54 483,4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63 321,8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49 894,8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103 029,6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137 795,5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59 845,6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145 167,3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109 475,8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126 708,9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101 738,2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97 290,8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97 874,6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97 613,7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96 173,5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96 173,5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Охрана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окружающей среды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99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1 528 005,2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1 645 128,3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1 642 003,7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1 639 299,5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545 256,7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599 290,6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603 868,8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603 018,8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6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661 350,6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695 589,2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694 756,2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693 906,2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1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240 925,2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276 771,0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268 995,2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268 089,0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35 698,1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24 346,4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25 364,4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25 364,4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44 774,6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49 131,1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49 019,1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48 921,1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Культура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кинематография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167 078,3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164 813,2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166 902,3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163 919,0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166 827,4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164 536,1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166 601,3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163 600,7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Здравоохранение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Социальная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политика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153 534,7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152 885,1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156 352,6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135 238,4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3 987,3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4 360,5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4 423,9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4 423,9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84 309,7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13 488,9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12 159,2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9 579,2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48 997,3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117 406,7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122 198,2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103 664,0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16 240,4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17 629,0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17 571,3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17 571,3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6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Физическая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 и спорт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6 273,8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6 273,8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 информации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13 394,7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13 135,9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13 135,9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13 394,7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13 135,9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13 135,9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Обслуживание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государственного и муниципального долга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1 653,4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1 653,4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65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42852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285860"/>
          <a:ext cx="9036496" cy="516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80206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Структура расходов бюджета городского округа город Урай по отраслевым направлениям на 2018-2021 годы, тыс.рублей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128322"/>
            <a:ext cx="1372646" cy="3004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2 785 047,7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1128322"/>
            <a:ext cx="1337503" cy="3004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2 871 072,1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1128322"/>
            <a:ext cx="1337503" cy="3004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2 893 322,1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1128322"/>
            <a:ext cx="1337503" cy="3004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2 970 994,9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6012160" y="3356992"/>
            <a:ext cx="129614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012160" y="2636912"/>
            <a:ext cx="1296144" cy="6480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012160" y="2060848"/>
            <a:ext cx="1224136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940152" y="1772816"/>
            <a:ext cx="129614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205498"/>
            <a:ext cx="8429652" cy="50885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9032"/>
            <a:ext cx="8429652" cy="8382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Документы, на основании которых составляется проект муниципального бюджета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6560628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954832"/>
            <a:ext cx="2571912" cy="1728000"/>
          </a:xfrm>
          <a:prstGeom prst="rect">
            <a:avLst/>
          </a:prstGeom>
        </p:spPr>
      </p:pic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985377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86812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848" y="116632"/>
            <a:ext cx="7668344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планируемые к реализации </a:t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Урай в 2019- 2021 годы,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1599131"/>
              </p:ext>
            </p:extLst>
          </p:nvPr>
        </p:nvGraphicFramePr>
        <p:xfrm>
          <a:off x="179511" y="2060847"/>
          <a:ext cx="8784977" cy="4339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609"/>
                <a:gridCol w="1152128"/>
                <a:gridCol w="1152128"/>
                <a:gridCol w="1008112"/>
              </a:tblGrid>
              <a:tr h="2605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275832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907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Муниципальная программа "Развитие образования и молодежной политики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1 462 155,6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1 464 008,5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1 461 781,8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73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Муниципальная программа "Культура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2017-2021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241 966,3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239 325,2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235 892,2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07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Муниципальная программа "Развитие физической культуры, спорта и туризма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123 355,8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123 084,5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123 039,5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88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Муниципальная программа "Поддержка социально ориентированных некоммерческих  организаций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2018 - 2030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15 512,3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15 467,3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15 512,3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763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Муниципальная программа "Улучшение жилищных условий жителей, проживающих на территории муниципального образования город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76 108,7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92 620,6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59 889,0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063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Муниципальная программа "Капитальный ремонт и реконструкция систем коммунальной инфраструктуры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2014-2020 годы"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57 421,6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54 560,4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Муниципальная программа "Профилактика правонарушений на территории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2018-2030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12 954,2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12 909,4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12 932,7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7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 Муниципальная программа "Защита населения и территории от чрезвычайных ситуаций, совершенствование гражданской обороны и обеспечение первичных мер пожарной безопасности" на 2019-2030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25 226,1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24 916,3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25 088,8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83671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это документ, определяющий: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цели и задачи муниципальной политики в определённой сфере;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способы их достижения;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объёмы используемых финансовых ресурсов.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25134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планируемые к реализации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Урай в 2019-2021 годы,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50260462"/>
              </p:ext>
            </p:extLst>
          </p:nvPr>
        </p:nvGraphicFramePr>
        <p:xfrm>
          <a:off x="179510" y="800534"/>
          <a:ext cx="8856985" cy="5485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4658"/>
                <a:gridCol w="1008112"/>
                <a:gridCol w="1008112"/>
                <a:gridCol w="936103"/>
              </a:tblGrid>
              <a:tr h="2572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272353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1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Муниципальная программа "Охрана окружающей среды в границах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2017-2020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0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Муниципальная программа "Развитие малого и среднего предпринимательства, потребительского рынка и сельскохозяйственных товаропроизводителей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31 094,0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30 655,8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11. Муниципальная программа "Информационное общество -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17 688,7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15 561,9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14 161,9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12. Муниципальная программа "Развитие транспортной системы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38 343,9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36 356,8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13. Муниципальная программа «Формирование современной городской среды муниципального образования город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» на 2018-2022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48 878,1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23 530,6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19 083,2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22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14. Муниципальная программа "Создание условий для эффективного и ответственного управления муниципальными финансами, повышения устойчивости местного бюджета городского округа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Управление муниципальными финансами в городском округе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период до 2020 года"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39 417,0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73 329,8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15. Муниципальная программа "Совершенствование и развитие муниципального управления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2018-2030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430 188,2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420 942,3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423 376,5</a:t>
                      </a: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16. Муниципальная программа "Обеспечение градостроительной деятельности на территории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 2018-2030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59 273,6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62 253,3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64 601,5</a:t>
                      </a: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17. Муниципальная программа "Развитие жилищно-коммунального комплекса и повышение энергетической эффективности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2019-2030 годы"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190 566,4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156 597,2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123 571,3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18. Муниципальная программа "Проектирование и строительство инженерных сетей коммунальной инфраструктуры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2014-2020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75 242,2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45338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бюджета городского округа город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поддержку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семьи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детей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2019 -2021 годах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948319"/>
            <a:ext cx="3005460" cy="2124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26434" y="1540004"/>
            <a:ext cx="2777413" cy="1152128"/>
          </a:xfrm>
          <a:prstGeom prst="roundRec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сфере образования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г.-1 413 086,7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2020г.-1 415 051,6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2021г.-1 412 922,9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1540004"/>
            <a:ext cx="2592288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.-80 178,8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.-75 473,8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.-75 040,7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5379844"/>
            <a:ext cx="2664296" cy="11878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культуры и спорта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.-124 696,3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.-124 380,0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.-124 380,0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391335"/>
            <a:ext cx="2736304" cy="12060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соц.защиты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.-96 167,3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.-95 326,3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.-93 516,7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6176" y="5328506"/>
            <a:ext cx="2987824" cy="126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нац.безопасности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правоохрантельной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.-7 942,7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.-8 095,7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.-8 095,7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1316" y="1540004"/>
            <a:ext cx="2630040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жильем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.-31 032,5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.-36 218,8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.-19 494,2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12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средств, направляемых на поддержку семьи и детей в 2019-2021 годах, в разрезе муниципальных программ городского округа город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6436555"/>
              </p:ext>
            </p:extLst>
          </p:nvPr>
        </p:nvGraphicFramePr>
        <p:xfrm>
          <a:off x="0" y="1052738"/>
          <a:ext cx="9144000" cy="5805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242"/>
                <a:gridCol w="4208535"/>
                <a:gridCol w="1434729"/>
                <a:gridCol w="1434729"/>
                <a:gridCol w="1587765"/>
              </a:tblGrid>
              <a:tr h="2879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180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1 753 104,3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1 754 546,2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1 733 450,2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2218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местный бюджет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458 077,7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446 362,2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</a:t>
                      </a:r>
                      <a:r>
                        <a:rPr lang="ru-RU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2218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1 294 138,4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1 307 295,8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1 288 393,5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2218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бюджет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888,2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888,2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888,2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651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"Развитие образования и молодежной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политики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городе </a:t>
                      </a:r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на 2019–2030 годы" - всего,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1 413 086,7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1 415 051,6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1 412 922,9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436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"Культура города </a:t>
                      </a:r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на 2017-2021 годы - всего,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80 178,8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75 473,8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75 040,7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651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"Развитие физической культуры, спорта и туризма в городе </a:t>
                      </a:r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на 2019-2030 годы,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124 696,3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124 380,0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124 380,0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7198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"Поддержка социально ориентированных некоммерческих организаций в городе Урай" на 2018-2030 годы, в том числе: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9 323,8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9 323,8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9 323,8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8666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«Улучшение жилищных условий жителей, проживающих на территории муниципального образования город Урай» на 2019-2030 годы, в том числе: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31 032,5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36 218,8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19 494,2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651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"Профилактика правонарушений на территории города Урай" на 2018-2030 годы, в том числе: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7 942,7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8 095,7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8 095,7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651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"Совершенствование и развитие муниципального управления в городе </a:t>
                      </a:r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на 2018-2030 годы,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86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843,5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86 002,5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84 192,9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234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14348" y="142852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8037"/>
            <a:ext cx="810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образования и молодежной политики в городе </a:t>
            </a:r>
            <a:r>
              <a:rPr lang="ru-RU" sz="1600" b="1" spc="-10" dirty="0" err="1" smtClean="0"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» 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образования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556793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Целью муниципальной программы является</a:t>
            </a:r>
            <a:endParaRPr lang="ru-RU" sz="1600" i="1" dirty="0"/>
          </a:p>
          <a:p>
            <a:pPr algn="ctr"/>
            <a:r>
              <a:rPr lang="ru-RU" sz="1600" i="1" dirty="0" smtClean="0"/>
              <a:t>обеспечение </a:t>
            </a:r>
            <a:r>
              <a:rPr lang="ru-RU" sz="1600" i="1" dirty="0"/>
              <a:t>доступности качественного образования, соответствующего требованиям инновационного развития экономики и современным потребностям общества, а также всестороннего развития и самореализации</a:t>
            </a:r>
            <a:r>
              <a:rPr lang="ru-RU" sz="1600" dirty="0"/>
              <a:t>	</a:t>
            </a:r>
          </a:p>
          <a:p>
            <a:pPr algn="ctr"/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9588606"/>
              </p:ext>
            </p:extLst>
          </p:nvPr>
        </p:nvGraphicFramePr>
        <p:xfrm>
          <a:off x="455914" y="2780928"/>
          <a:ext cx="8136903" cy="1898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6903"/>
              </a:tblGrid>
              <a:tr h="265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«Дошкольное образования"      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61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"Развитие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современной инфраструктуры"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9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«Общее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дополнительное образование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4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«Развитие муниципальной методической службы"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 «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Здоровьесбережение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здоровьесозидание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6 «Молодежная политика»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7 «Каникулярный отдых»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084526020"/>
              </p:ext>
            </p:extLst>
          </p:nvPr>
        </p:nvGraphicFramePr>
        <p:xfrm>
          <a:off x="2216223" y="4653136"/>
          <a:ext cx="6532239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0155" y="5157192"/>
            <a:ext cx="1678757" cy="782553"/>
            <a:chOff x="0" y="504057"/>
            <a:chExt cx="1678757" cy="78255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504057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0" y="504057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1560" y="5678894"/>
            <a:ext cx="1387207" cy="806400"/>
            <a:chOff x="430648" y="1032091"/>
            <a:chExt cx="1387207" cy="8064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30648" y="1032091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54267" y="1055710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400" b="1" dirty="0"/>
                <a:t>1 368 521,4 </a:t>
              </a:r>
              <a:r>
                <a:rPr lang="ru-RU" sz="1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90666" y="5333520"/>
            <a:ext cx="368963" cy="345374"/>
            <a:chOff x="1852795" y="595460"/>
            <a:chExt cx="368963" cy="345374"/>
          </a:xfrm>
        </p:grpSpPr>
        <p:sp>
          <p:nvSpPr>
            <p:cNvPr id="16" name="Стрелка вправо 15"/>
            <p:cNvSpPr/>
            <p:nvPr/>
          </p:nvSpPr>
          <p:spPr>
            <a:xfrm rot="9294">
              <a:off x="1852795" y="595460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9294">
              <a:off x="1852795" y="664395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 descr="http://labelleza.ru/wp-content/uploads/2011/11/utren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4437112"/>
            <a:ext cx="324036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628674"/>
              </p:ext>
            </p:extLst>
          </p:nvPr>
        </p:nvGraphicFramePr>
        <p:xfrm>
          <a:off x="179512" y="908720"/>
          <a:ext cx="8640961" cy="1344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4726"/>
                <a:gridCol w="2072654"/>
                <a:gridCol w="1713909"/>
                <a:gridCol w="1499672"/>
              </a:tblGrid>
              <a:tr h="529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Дошкольное образование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49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Расходы, 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624 397,6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628 975,8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628 125,8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5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дошкольных организаций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48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воспитанников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2 791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2 792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2 785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ДОШКОЛЬНОЕ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08920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составе расходов на дошкольное образование                                                               наибольший объем средств запланирован на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3343992229"/>
              </p:ext>
            </p:extLst>
          </p:nvPr>
        </p:nvGraphicFramePr>
        <p:xfrm>
          <a:off x="179512" y="3501008"/>
          <a:ext cx="583264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uray.bezformata.ru/content/image644800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3023006" cy="216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31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1308286"/>
              </p:ext>
            </p:extLst>
          </p:nvPr>
        </p:nvGraphicFramePr>
        <p:xfrm>
          <a:off x="467543" y="836712"/>
          <a:ext cx="8352930" cy="1405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9"/>
                <a:gridCol w="2016224"/>
                <a:gridCol w="1800200"/>
                <a:gridCol w="1584177"/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 образование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Расходы,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695 589,2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694 756,2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693 906,2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организаций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9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учащихся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5 292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5 431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5 560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ОБЩЕЕ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64904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составе расходов на общее образование                                                               наибольший объем средств запланирован на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2856415299"/>
              </p:ext>
            </p:extLst>
          </p:nvPr>
        </p:nvGraphicFramePr>
        <p:xfrm>
          <a:off x="179512" y="3356992"/>
          <a:ext cx="583264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Z:\Влад\сайт\2016\Ноябрь\Новая папка\K800_Рисунок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348880"/>
            <a:ext cx="2959224" cy="411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76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9515458"/>
              </p:ext>
            </p:extLst>
          </p:nvPr>
        </p:nvGraphicFramePr>
        <p:xfrm>
          <a:off x="357158" y="785794"/>
          <a:ext cx="6026846" cy="1494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0178"/>
                <a:gridCol w="1304379"/>
                <a:gridCol w="1224136"/>
                <a:gridCol w="1368153"/>
              </a:tblGrid>
              <a:tr h="528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Доп.образование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Расходы, </a:t>
                      </a:r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276 771,0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268 995,2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268 089,0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учреждений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9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воспитанников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" y="27358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ДОПОЛНИТЕЛЬНОЕ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526565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Arial" pitchFamily="34" charset="0"/>
                <a:cs typeface="Arial" pitchFamily="34" charset="0"/>
              </a:rPr>
              <a:t>Расходы на обеспечение деятельности (оказание услуг)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МБУ «ЦДО»</a:t>
            </a:r>
            <a:endParaRPr lang="ru-RU" sz="1600" dirty="0"/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186984660"/>
              </p:ext>
            </p:extLst>
          </p:nvPr>
        </p:nvGraphicFramePr>
        <p:xfrm>
          <a:off x="179512" y="3501008"/>
          <a:ext cx="51125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2276872"/>
            <a:ext cx="2869680" cy="215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3" y="3284984"/>
            <a:ext cx="4284591" cy="321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3" y="4293096"/>
            <a:ext cx="3749715" cy="24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pp.vk.me/c637831/v637831117/217ac/rtHX-cZirZ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3" y="2636912"/>
            <a:ext cx="2144433" cy="160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pp.vk.me/c637831/v637831117/217ca/uspDJI7JF8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5" y="836712"/>
            <a:ext cx="2379460" cy="157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закладка урай cop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00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61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2402712"/>
              </p:ext>
            </p:extLst>
          </p:nvPr>
        </p:nvGraphicFramePr>
        <p:xfrm>
          <a:off x="-1" y="857232"/>
          <a:ext cx="9144000" cy="58169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185"/>
                <a:gridCol w="6688147"/>
                <a:gridCol w="695556"/>
                <a:gridCol w="695556"/>
                <a:gridCol w="695556"/>
              </a:tblGrid>
              <a:tr h="372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2019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0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2 месяцев до 3 лет, получающих дошкольную образовательную услугу и (или) услугу по присмотру и уходу в организациях любой формы собственности, в общей численности детей от 2 месяцев до 3 лет,%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39,1	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6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2 месяцев до 7 лет, стоящих на учете для определения в муниципальные дошкольные образовательные организации, в общей численности детей в возрасте от 2 месяцев до 7 лет,%	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1 до 6 лет, получающих дошкольную образовательную услугу и (или) услугу по их содержанию в муниципальных образовательных организациях, в общей численности детей в возрасте от 1 до 6 лет,%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65,9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1 до 6 лет. стоящих на учете для определения в муниципальные дошкольные образовательные организации, в общей численности детей в возрасте от 1до 6 лет,%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муниципальных образовательных организаций, соответствующих современным требованиям обучения, в общем количестве муниципальных образовательных организаций,%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92,7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обучающихся в муниципальных общеобразовательных организациях, занимающихся во вторую (третью) смену, в общей численности обучающихся в муниципальных общеобразовательных организациях,%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4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муниципальных общеобразовательных организаций, имеющих современную и безопасную цифровую образовательную среду, в общем количестве муниципальных общеобразовательных организаций,%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муниципальных общеобразовательных организаций, здания которых находятся в аварийном состоянии или требуют капитального ремонта, в общем числе муниципальных общеобразовательных организаций,%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8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муниципальных дошкольных образовательных организаций, здания которых находятся в аварийном состоянии или требуют капитального ремонта, в общем числе муниципальных дошкольных образовательных организаций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37,5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37,5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5 до 18 лет, обучающихся по дополнительным общеобразовательным программам естественнонаучной и технической направленности,%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обучающихся, воспитанников, ставших победителями и призерами в мероприятиях на региональном, всероссийском уровне, от общего количества участников от города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61,1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61,4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61,7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образовательных организаций, реализующих инновационные программы, обеспечивающие отработку новых технологий содержания обучения и воспитания по итогам конкурса,%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выпускников муниципальных общеобразовательных организаций, сдавших единый государственный экзамен по русскому языку и математике, в общей численности выпускников муниципальных общеобразовательных организаций, сдававших единый государственный экзамен по данным предметам,%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обучающихся, участвующих в мероприятиях и проектах различного уровня, направленных на развитие и воспитание детей и подростков, в общей численности обучающихся в муниципальных</a:t>
                      </a:r>
                    </a:p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общеобразовательных организациях,%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142852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«Развитие образования и молодежной политики в городе Урай» на 2019 - 2030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5657645"/>
              </p:ext>
            </p:extLst>
          </p:nvPr>
        </p:nvGraphicFramePr>
        <p:xfrm>
          <a:off x="0" y="1714489"/>
          <a:ext cx="9144000" cy="37862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185"/>
                <a:gridCol w="6688147"/>
                <a:gridCol w="695556"/>
                <a:gridCol w="695556"/>
                <a:gridCol w="695556"/>
              </a:tblGrid>
              <a:tr h="419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2019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4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5 до 18 лет, получающих услуги по дополнительному образованию в организациях различной организационно-правовой формы собственности, в общей численности детей данной возрастной группы,%</a:t>
                      </a:r>
                      <a:endParaRPr lang="ru-RU" sz="10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65,5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67,5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70,0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организациях, тыс.рублей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133,7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123,8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125,7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учителей. охваченных национальной системой профессионального роста педагогических работников, от общего количества учителей муниципальных общеобразовательных организаций,%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5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педагогических работников, повысивших уровень квалификации через участие в курсах повышения квалификации, стажировках, семинарах,%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55,3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55,6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55,9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5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первой и второй групп здоровья в общей численности обучающихся в муниципальных общеобразовательных организациях,%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87,5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87,5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87,5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1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и молодежи (14-30 лет), участвующих в молодежных проектах и мероприятиях, направленных на поддержку, развитие созидательной активности детей и молодежи, реализацию ее творческого потенциала, по отношению к общей численности указанной категории,%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47,2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48,1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и молодежи в возрасте от 14 до 30 лет, вовлеченных в мероприятия, направленные на пропаганду здорового образа жизни, по отношению к общей численности указанной категории,%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48,3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50,5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22.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детей, прошедших оздоровление в организациях отдыха детей и их оздоровления, расположенных в городе У рай и за его пределами, от общей численности детей,%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46,8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25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05691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" dirty="0" smtClean="0">
                <a:latin typeface="Arial" pitchFamily="34" charset="0"/>
                <a:cs typeface="Arial" pitchFamily="34" charset="0"/>
              </a:rPr>
              <a:t>Цель бюджетной политики -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0903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Повышение качества жизни населения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города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Урай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872" y="857232"/>
            <a:ext cx="642942" cy="8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4" name="Picture 2" descr="http://www.edu.uray.ru/images/content_user_images/6701_K1024_DSC_5776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779535"/>
            <a:ext cx="3143272" cy="207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отдыха и оздоровления детей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71038"/>
            <a:ext cx="8784976" cy="367240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Субвенция на организацию и обеспечение отдыха и оздоровления детей, в том числе в этнической среде (приобретение путевок и сопровождение групп детей):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6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2019 год – 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9 144,0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 </a:t>
            </a:r>
            <a:r>
              <a:rPr lang="ru-RU" sz="6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(на </a:t>
            </a:r>
            <a:r>
              <a:rPr lang="ru-RU" sz="6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279</a:t>
            </a:r>
            <a:r>
              <a:rPr lang="ru-RU" sz="6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путевок)</a:t>
            </a:r>
          </a:p>
          <a:p>
            <a:r>
              <a:rPr lang="ru-RU" sz="6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2020 год – 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9 144,0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</a:t>
            </a:r>
            <a:r>
              <a:rPr lang="ru-RU" sz="6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279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путевок)</a:t>
            </a:r>
          </a:p>
          <a:p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2021 год – 9 144,0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</a:t>
            </a:r>
            <a:r>
              <a:rPr lang="ru-RU" sz="6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279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путевок</a:t>
            </a:r>
            <a:r>
              <a:rPr lang="ru-RU" sz="6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6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Субсидия на организацию питания детей в возрасте от 6 до 17 лет (включительно) в лагерях с дневным пребыванием детей, детей в возрасте от 8 до 17 лет (включительно) – в палаточных лагерях: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2019 год – 6 306,3</a:t>
            </a:r>
            <a:r>
              <a:rPr lang="ru-RU" sz="5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6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6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2 562 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ребенка)</a:t>
            </a:r>
          </a:p>
          <a:p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2020 год – 6 306,3 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</a:t>
            </a:r>
            <a:r>
              <a:rPr lang="ru-RU" sz="6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2 562 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ребенка)</a:t>
            </a:r>
          </a:p>
          <a:p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2021 год – 6 306,3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</a:t>
            </a:r>
            <a:r>
              <a:rPr lang="ru-RU" sz="6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2 562 </a:t>
            </a:r>
            <a:r>
              <a:rPr lang="ru-RU" sz="6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lang="ru-RU" sz="6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medsestrarb.ru/user/images/news/mele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214818"/>
            <a:ext cx="3332208" cy="249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tokurgan.ru/img/gallery_content/12894/16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9642"/>
            <a:ext cx="3064376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3586"/>
            <a:ext cx="832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0" dirty="0" smtClean="0">
                <a:latin typeface="Arial" pitchFamily="34" charset="0"/>
                <a:cs typeface="Arial" pitchFamily="34" charset="0"/>
              </a:rPr>
              <a:t>Муниципальная программа «Культура города Урай» на 2017-2021 годы»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84396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культуре и молодежной политике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404452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Целями муниципальной программы являются создание условий для сохранения культурной самобытности, доступности культурных благ и обеспечение прав граждан на развитие и реализацию культурного и духовного потенциала на территории города Урай</a:t>
            </a:r>
            <a:endParaRPr lang="ru-RU" sz="1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3168233"/>
              </p:ext>
            </p:extLst>
          </p:nvPr>
        </p:nvGraphicFramePr>
        <p:xfrm>
          <a:off x="251520" y="2204865"/>
          <a:ext cx="8730969" cy="2736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0969"/>
              </a:tblGrid>
              <a:tr h="534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«Библиотечное дело»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развитие сферы культуры в муниципальных образованиях автономного округа, библиотечная деятельность)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9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«Музейное дело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развитие сферы культуры в муниципальных образованиях автономного округа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выставочная деятельность)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769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«Художественно-эстетическое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образование» 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182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4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Народное творчество и традиционная культура. Развитие культурно-досуговой деятельности»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(мероприятия, направленные на поддержку театрального, хореографического, вокального и хорового искусства)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5772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5 «Обеспечение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муниципальной поддержки учреждений культуры и дополнительного образования в сфере культуры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(оказание услуг)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МАУ «Культура», реорганизация МБУ ДОД ДШИ №1, МБУ ДОД ДШИ №2)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2987999977"/>
              </p:ext>
            </p:extLst>
          </p:nvPr>
        </p:nvGraphicFramePr>
        <p:xfrm>
          <a:off x="2216223" y="4653136"/>
          <a:ext cx="6532239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07504" y="5157192"/>
            <a:ext cx="1678757" cy="782553"/>
            <a:chOff x="0" y="504057"/>
            <a:chExt cx="1678757" cy="78255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504057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0" y="504057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3568" y="5678894"/>
            <a:ext cx="1387207" cy="806400"/>
            <a:chOff x="430648" y="1032091"/>
            <a:chExt cx="1387207" cy="8064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30648" y="1032091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54267" y="1055710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237 713,4 </a:t>
              </a:r>
              <a:r>
                <a:rPr lang="ru-RU" sz="1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804685" y="5245356"/>
            <a:ext cx="368963" cy="345374"/>
            <a:chOff x="1852795" y="595460"/>
            <a:chExt cx="368963" cy="345374"/>
          </a:xfrm>
        </p:grpSpPr>
        <p:sp>
          <p:nvSpPr>
            <p:cNvPr id="20" name="Стрелка вправо 19"/>
            <p:cNvSpPr/>
            <p:nvPr/>
          </p:nvSpPr>
          <p:spPr>
            <a:xfrm rot="9294">
              <a:off x="1852795" y="595460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трелка вправо 4"/>
            <p:cNvSpPr/>
            <p:nvPr/>
          </p:nvSpPr>
          <p:spPr>
            <a:xfrm rot="9294">
              <a:off x="1852795" y="664395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23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915531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«Культура города Урай на 2017 - 2021 годы»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1087436"/>
              </p:ext>
            </p:extLst>
          </p:nvPr>
        </p:nvGraphicFramePr>
        <p:xfrm>
          <a:off x="323528" y="2643342"/>
          <a:ext cx="8424938" cy="39289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511"/>
                <a:gridCol w="5013186"/>
                <a:gridCol w="626648"/>
                <a:gridCol w="835531"/>
                <a:gridCol w="835531"/>
                <a:gridCol w="835531"/>
              </a:tblGrid>
              <a:tr h="252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6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библиотечного фонда на 1000 жителей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экз.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2610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6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Посещаемость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музея (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жителя в год)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0,41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0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Динамика количества выставочных проектов (в том числе передвижных выставок), ежегодный рост не менее 2%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0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детей, привлекаемых к участию в творческих мероприятиях, от общего числа детей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6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Посещаемость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культурно-досуговых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мероприятий (на 1 жителя в год)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4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работников, прошедших повышение квалификации путем направления на семинары, курсы повышения квалификации, обучение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0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Сохранение уровня удовлетворенности жителей города Урай качеством услуг, предоставляемых учреждениями в сфере культуры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4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зданий учреждений культуры, соответствующих требованиям и рекомендациям стандартов, нормативов, в общем количестве зданий учреждений культуры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400931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Предусмотрено участие в федеральном проекте </a:t>
            </a:r>
          </a:p>
          <a:p>
            <a:pPr algn="ctr"/>
            <a:r>
              <a:rPr lang="ru-RU" b="1" dirty="0" smtClean="0"/>
              <a:t> «Культурная среда»</a:t>
            </a:r>
          </a:p>
          <a:p>
            <a:pPr algn="ctr"/>
            <a:r>
              <a:rPr lang="ru-RU" sz="1600" b="1" dirty="0" smtClean="0"/>
              <a:t>2019г. -2 062,8 </a:t>
            </a:r>
            <a:r>
              <a:rPr lang="ru-RU" sz="1600" b="1" dirty="0" err="1" smtClean="0"/>
              <a:t>тыс.рублей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2020г.- 1 568,7 </a:t>
            </a:r>
            <a:r>
              <a:rPr lang="ru-RU" sz="1600" b="1" dirty="0" err="1" smtClean="0"/>
              <a:t>тыс.рублей</a:t>
            </a:r>
            <a:endParaRPr lang="ru-RU" sz="1600" b="1" dirty="0"/>
          </a:p>
          <a:p>
            <a:pPr algn="ctr"/>
            <a:r>
              <a:rPr lang="ru-RU" sz="1600" b="1" dirty="0" smtClean="0"/>
              <a:t>2021г.-1 135,6 </a:t>
            </a:r>
            <a:r>
              <a:rPr lang="ru-RU" sz="1600" b="1" dirty="0" err="1" smtClean="0"/>
              <a:t>тыс.рублей</a:t>
            </a:r>
            <a:endParaRPr lang="ru-RU" sz="1600" b="1" dirty="0"/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4348" y="142852"/>
            <a:ext cx="8429652" cy="57150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1663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физической культуры, спорта и туризма в городе Урай» на  2019-2030 годы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физической культуре, спорту и туризму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214" y="1484784"/>
            <a:ext cx="87572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Целями муниципальной программы являются:</a:t>
            </a:r>
          </a:p>
          <a:p>
            <a:r>
              <a:rPr lang="ru-RU" sz="1400" b="1" dirty="0" smtClean="0"/>
              <a:t> - создание условий для обеспечения жителей возможностью </a:t>
            </a:r>
            <a:r>
              <a:rPr lang="ru-RU" sz="1400" b="1" dirty="0"/>
              <a:t>систематически заниматься физической культурой и спортом, массовым спортом, в том числе повышения уровня обеспеченности населения объектами спорта, а также создание условий для развития детско-юношеского спорта, системы отбора и подготовки спортивного </a:t>
            </a:r>
            <a:r>
              <a:rPr lang="ru-RU" sz="1400" b="1" dirty="0" smtClean="0"/>
              <a:t>резерва,</a:t>
            </a:r>
          </a:p>
          <a:p>
            <a:r>
              <a:rPr lang="ru-RU" sz="1400" b="1" dirty="0"/>
              <a:t>-</a:t>
            </a:r>
            <a:r>
              <a:rPr lang="ru-RU" sz="1400" b="1" dirty="0" smtClean="0"/>
              <a:t> </a:t>
            </a:r>
            <a:r>
              <a:rPr lang="ru-RU" sz="1400" b="1" dirty="0"/>
              <a:t>создание условий для развития внутреннего и въездного туризма на территории города </a:t>
            </a:r>
            <a:r>
              <a:rPr lang="ru-RU" sz="1400" b="1" dirty="0" err="1"/>
              <a:t>Урай</a:t>
            </a:r>
            <a:r>
              <a:rPr lang="ru-RU" sz="1400" b="1" dirty="0"/>
              <a:t>.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47" y="3212977"/>
            <a:ext cx="59766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1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физической культуры и спорта в городе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Урай»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(обеспечение деятельности (оказание услуг) МАУ ДО «ДЮСШ «Старт», МАУ ДО «ДЮСШ «Звезды Югры», проведение городских физкультурных и спортивно-массовых мероприятий, субсидии на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софинансирование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расходов муниципальных образований по обеспечению учащихся спортивных школ спортивным оборудованием, экипировкой и инвентарем, проведению тренировочных сборов и участию в соревнованиях)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3311" y="2938948"/>
            <a:ext cx="3151905" cy="2109399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554587228"/>
              </p:ext>
            </p:extLst>
          </p:nvPr>
        </p:nvGraphicFramePr>
        <p:xfrm>
          <a:off x="2216223" y="5048346"/>
          <a:ext cx="6532239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27607" y="5340753"/>
            <a:ext cx="1678757" cy="782553"/>
            <a:chOff x="0" y="306452"/>
            <a:chExt cx="1678757" cy="78255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9552" y="5862455"/>
            <a:ext cx="1387207" cy="806400"/>
            <a:chOff x="430648" y="834485"/>
            <a:chExt cx="1387207" cy="806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110 306,6 </a:t>
              </a:r>
              <a:r>
                <a:rPr lang="ru-RU" sz="1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21442" y="5428917"/>
            <a:ext cx="368963" cy="345374"/>
            <a:chOff x="1852795" y="397855"/>
            <a:chExt cx="368963" cy="345374"/>
          </a:xfrm>
        </p:grpSpPr>
        <p:sp>
          <p:nvSpPr>
            <p:cNvPr id="17" name="Стрелка вправо 16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2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79122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9581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«Развитие физической культуры, спорта и туризма в городе Урай» на 2019-2030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0439417"/>
              </p:ext>
            </p:extLst>
          </p:nvPr>
        </p:nvGraphicFramePr>
        <p:xfrm>
          <a:off x="107506" y="980728"/>
          <a:ext cx="8928991" cy="42244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941"/>
                <a:gridCol w="5809737"/>
                <a:gridCol w="936104"/>
                <a:gridCol w="936104"/>
                <a:gridCol w="936105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2019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населения, систематически занимающегося физической культурой и спортом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граждан, занимающихся физической культурой и спортом по месту работы, в общей численности населения, занятого в экономике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4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7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граждан муниципального образования,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4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учащихся и студентов, выполнивших нормативы Всероссийского физкультурно-спортивного комплекса «Готов к труду и обороне» (ГТО), в общей численности учащихся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Уровень обеспеченности населения спортивными сооружениями исходя из единовременной пропускной способности (ЕПС)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4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Численность туристов, размещенных в коллективных средствах размещения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туристических маршрутов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4348" y="178020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9581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«Поддержка социально ориентированных некоммерческих  организаций в городе Урай» на 2018 - 2030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16" y="709085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культуре и социальным вопросам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1082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Целью муниципальной программы является создание условий для участия некоммерческих организаций в предоставлении гражданам услуг (работ) в социальной сфере</a:t>
            </a:r>
            <a:endParaRPr lang="ru-RU" sz="14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0045329"/>
              </p:ext>
            </p:extLst>
          </p:nvPr>
        </p:nvGraphicFramePr>
        <p:xfrm>
          <a:off x="539552" y="1920741"/>
          <a:ext cx="7704856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04856"/>
              </a:tblGrid>
              <a:tr h="6130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субсидий</a:t>
                      </a:r>
                      <a:r>
                        <a:rPr kumimoji="0" lang="ru-RU" sz="12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оказание </a:t>
                      </a:r>
                      <a:r>
                        <a:rPr kumimoji="0" lang="ru-RU" sz="12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финансовой поддержки социально ориентированным некоммерческим организациям, предоставляющим гражданам услуги (работы) в социальной сфере, осуществляющим деятельность по направлениям: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010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защиту прав и интересов инвалидов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latin typeface="Arial" pitchFamily="34" charset="0"/>
                          <a:cs typeface="Arial" pitchFamily="34" charset="0"/>
                        </a:rPr>
                        <a:t>организацию работы с детьми и  молодежью города Урай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9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в области образования и (или) просвещения и (или) науки и (или) культуры и (или) искусства и (или) здравоохранения и (или) профилактики и охраны здоровья граждан и (или) пропаганде здорового образа жизни и (или) улучшения морально-психологического состояния граждан и (или) физической культуры и спорта и  содействие указанной деятельности и (или) содействие духовному развитию личности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583703732"/>
              </p:ext>
            </p:extLst>
          </p:nvPr>
        </p:nvGraphicFramePr>
        <p:xfrm>
          <a:off x="2267744" y="4797152"/>
          <a:ext cx="6532239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07504" y="5157192"/>
            <a:ext cx="1678757" cy="782553"/>
            <a:chOff x="0" y="306452"/>
            <a:chExt cx="1678757" cy="78255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27584" y="5661248"/>
            <a:ext cx="1387207" cy="806400"/>
            <a:chOff x="430648" y="834485"/>
            <a:chExt cx="1387207" cy="8064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14 970,3 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835696" y="5301208"/>
            <a:ext cx="368963" cy="345374"/>
            <a:chOff x="1852795" y="397855"/>
            <a:chExt cx="368963" cy="345374"/>
          </a:xfrm>
        </p:grpSpPr>
        <p:sp>
          <p:nvSpPr>
            <p:cNvPr id="15" name="Стрелка вправо 14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8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42852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42" y="116632"/>
            <a:ext cx="85725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</a:t>
            </a:r>
            <a:r>
              <a:rPr lang="ru-RU" sz="1600" b="1" dirty="0" smtClean="0"/>
              <a:t> «Поддержка социально</a:t>
            </a:r>
          </a:p>
          <a:p>
            <a:pPr algn="ctr"/>
            <a:r>
              <a:rPr lang="ru-RU" sz="1600" b="1" dirty="0" smtClean="0"/>
              <a:t>ориентированных некоммерческих организаций в городе Урай» на 2018-2030 годы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311096"/>
              </p:ext>
            </p:extLst>
          </p:nvPr>
        </p:nvGraphicFramePr>
        <p:xfrm>
          <a:off x="323528" y="1151407"/>
          <a:ext cx="8568952" cy="47779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3272"/>
                <a:gridCol w="5189335"/>
                <a:gridCol w="546906"/>
                <a:gridCol w="849813"/>
                <a:gridCol w="849813"/>
                <a:gridCol w="849813"/>
              </a:tblGrid>
              <a:tr h="453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4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социально ориентированных некоммерческих организаций, предоставляющих гражданам услуги (работы) в социальной сфере, получающих финансовую поддержку за счет средств бюджета городского округа город Урай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2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средств бюджета города Урай, выделяемая немуниципальным организациям, в том числе социально ориентированным некоммерческим организациям, на предоставление услуг (работ) в социальной сфере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7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размер предоставляемой льготы социально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ориентированным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некоммерческим организациям при предоставлении недвижимого имущества во владение и (или) пользование (в процентных пунктах от полной стоимости)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0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социально ориентированных некоммерческих организаций, получающих консультационную поддержку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4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публикаций о деятельности социально ориентированных некоммерческих организаций, благотворительной деятельности и добровольчестве на официальном сайте органов местного самоуправления города Урай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0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города Урай качеством работы социально ориентированных некоммерческих организаций, оказывающих населению услуги (работы) в социальной сфере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услуг (работ), предоставляемых гражданам в социальной сфере, оказываемых социально ориентированными некоммерческими организациями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 города Урай, участвующих в мероприятиях, проводимых социально ориентированными некоммерческими организациями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6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некоммерческих организаций, оказывающих социальные услуги, от общего количества учреждений социальной сферы всех форм собственности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82" y="7141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428868"/>
            <a:ext cx="3464117" cy="230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142852"/>
            <a:ext cx="8106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0" dirty="0" smtClean="0">
                <a:latin typeface="Arial" pitchFamily="34" charset="0"/>
                <a:cs typeface="Arial" pitchFamily="34" charset="0"/>
              </a:rPr>
              <a:t>Муниципальная программа «Улучшение жилищных условий жителей, проживающих на территории муниципального образования город Урай» на 2019-2030 годы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73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учету и распределению муниципального жилого фонда администрации города Урай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43182"/>
            <a:ext cx="5000660" cy="157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Целью муниципальной программы является создание условий, способствующих улучшению жилищных условий и качества жилищного обеспечения жителей, проживающих на территории муниципального образования город Урай</a:t>
            </a:r>
            <a:endParaRPr lang="ru-RU" sz="1600" b="1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875459389"/>
              </p:ext>
            </p:extLst>
          </p:nvPr>
        </p:nvGraphicFramePr>
        <p:xfrm>
          <a:off x="2267744" y="4797152"/>
          <a:ext cx="6532239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07504" y="5085184"/>
            <a:ext cx="1678757" cy="782553"/>
            <a:chOff x="0" y="306452"/>
            <a:chExt cx="1678757" cy="78255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27584" y="5661248"/>
            <a:ext cx="1387207" cy="806400"/>
            <a:chOff x="430648" y="834485"/>
            <a:chExt cx="1387207" cy="8064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57 182,7 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"/>
            <a:ext cx="8178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«Улучшение жилищных</a:t>
            </a:r>
          </a:p>
          <a:p>
            <a:pPr algn="ctr"/>
            <a:r>
              <a:rPr lang="ru-RU" sz="1600" b="1" dirty="0" smtClean="0"/>
              <a:t>условий жителей, проживающих на территории муниципального образования</a:t>
            </a:r>
          </a:p>
          <a:p>
            <a:pPr algn="ctr"/>
            <a:r>
              <a:rPr lang="ru-RU" sz="1600" b="1" dirty="0" smtClean="0"/>
              <a:t>город Урай» на 2019-2030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8240567"/>
              </p:ext>
            </p:extLst>
          </p:nvPr>
        </p:nvGraphicFramePr>
        <p:xfrm>
          <a:off x="107505" y="931135"/>
          <a:ext cx="9036496" cy="49267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0810"/>
                <a:gridCol w="6567941"/>
                <a:gridCol w="648072"/>
                <a:gridCol w="576064"/>
                <a:gridCol w="504056"/>
                <a:gridCol w="539553"/>
              </a:tblGrid>
              <a:tr h="43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2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квартир, приобретаемых в муниципальную собственность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3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семей, которым предоставлены жилые помещения при расселении домов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1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жилых помещений, изъятых в  муниципальную собственность путем выплаты возмещений за жилые помещения в рамках соглашений, заключенных с собственниками изымаемых жилых помещений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многоквартирных аварийных жилых домов на начало 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расселенных аварийных жилых домов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граждан, которым  предоставлены жилые помещения по договорам социального найма в порядке очередности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семья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которым  предоставлены жилые помещения по договорам социального найма в порядке очередности в соответствии с муниципальной программой, в общем числе граждан, состоящих на учете в качестве нуждающихся в жилых помещениях (число состоящих на учете в качестве нуждающихся в жилых помещениях на </a:t>
                      </a: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01.04.2018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487), нарастающим итогом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выплаченных субсидий молодым семьям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4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молодых семей, улучшивших жилищные условия в соответствии с муниципальной программой, в общем числе молодых семей, поставленных на учет в качестве нуждающихся  в жилых помещениях (число молодых семей, состоящих на учете для получения мер государственной поддержки в целях улучшения жилищных условий на </a:t>
                      </a: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01.01.2018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- 78), нарастающим итогом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улучшивших жилищные условия граждан из числа отдельных категорий граждан (включая ветеранов ВОВ)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квартир, приобретенных в муниципальную собственность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граждан, получивших жилые помещения специализированного жилищного фонда по договорам найма специализированных жилых помещений детям-сиротам и детям, оставшимся без попечения родителей, лицам из числа детей-сирот и детей, оставшихся без попечения родителей.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жилых помещений, отнесенных к  специализированному жилищному фонду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Площадь жилых помещений после завершения реконструкции нежилого здания детской поликлиники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2,18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жилых помещений после завершения реконструкции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нежилого здания детской поликлиники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223082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164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«Капитальный ремонт и реконструкция систем коммунальной инфраструктуры города Урай на 2014-2020 годы»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022" y="100010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жилищно-коммунального хозяйства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72816"/>
            <a:ext cx="83344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/>
              <a:t>Целями муниципальной программы являются: </a:t>
            </a:r>
          </a:p>
          <a:p>
            <a:pPr algn="ctr">
              <a:buFontTx/>
              <a:buChar char="-"/>
            </a:pPr>
            <a:r>
              <a:rPr lang="ru-RU" sz="1500" b="1" dirty="0" smtClean="0"/>
              <a:t> повышение надежности функционирования систем жизнеобеспечения населения;</a:t>
            </a:r>
          </a:p>
          <a:p>
            <a:pPr algn="ctr">
              <a:buFontTx/>
              <a:buChar char="-"/>
            </a:pPr>
            <a:r>
              <a:rPr lang="ru-RU" sz="1500" b="1" dirty="0" smtClean="0"/>
              <a:t> предотвращение ситуаций, которые могут привести к нарушению функционирования систем жизнеобеспечения населения;</a:t>
            </a:r>
          </a:p>
          <a:p>
            <a:pPr algn="ctr">
              <a:buFontTx/>
              <a:buChar char="-"/>
            </a:pPr>
            <a:r>
              <a:rPr lang="ru-RU" sz="1500" b="1" dirty="0" smtClean="0"/>
              <a:t> снижение </a:t>
            </a:r>
            <a:r>
              <a:rPr lang="ru-RU" sz="1500" b="1" dirty="0" err="1" smtClean="0"/>
              <a:t>энергозатрат</a:t>
            </a:r>
            <a:r>
              <a:rPr lang="ru-RU" sz="1500" b="1" dirty="0" smtClean="0"/>
              <a:t>, повышение </a:t>
            </a:r>
            <a:r>
              <a:rPr lang="ru-RU" sz="1500" b="1" dirty="0" err="1" smtClean="0"/>
              <a:t>энергоэффективности</a:t>
            </a:r>
            <a:r>
              <a:rPr lang="ru-RU" sz="1500" b="1" dirty="0" smtClean="0"/>
              <a:t> систем жизнеобеспечения</a:t>
            </a:r>
            <a:endParaRPr lang="ru-RU" sz="15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256192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</a:t>
            </a:r>
            <a:r>
              <a:rPr lang="ru-RU" sz="1400" b="1" dirty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программы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400" b="1" dirty="0" smtClean="0">
              <a:solidFill>
                <a:srgbClr val="3333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апитальный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ремонт, реконструкция и строительство объектов коммунальной инфраструктуры города;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субсидии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на реконструкцию, расширение, модернизацию, строительство и капитальный ремонт объектов коммунального комплекса (подготовка инженерных сетей к ОЗП)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000372"/>
            <a:ext cx="2577088" cy="193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611342046"/>
              </p:ext>
            </p:extLst>
          </p:nvPr>
        </p:nvGraphicFramePr>
        <p:xfrm>
          <a:off x="2267744" y="4797152"/>
          <a:ext cx="6532239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2976"/>
            <a:ext cx="8229600" cy="4320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Приоритеты налоговой политики городского округа город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99848660"/>
              </p:ext>
            </p:extLst>
          </p:nvPr>
        </p:nvGraphicFramePr>
        <p:xfrm>
          <a:off x="107504" y="69269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31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«Капитальный ремонт и реконструкция систем коммунальной инфраструктуры города Урай на 2014-2020 годы»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0619457"/>
              </p:ext>
            </p:extLst>
          </p:nvPr>
        </p:nvGraphicFramePr>
        <p:xfrm>
          <a:off x="107502" y="764705"/>
          <a:ext cx="8856986" cy="60238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026"/>
                <a:gridCol w="6336704"/>
                <a:gridCol w="720080"/>
                <a:gridCol w="864096"/>
                <a:gridCol w="720080"/>
              </a:tblGrid>
              <a:tr h="40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протяженности ветхих сетей, в общей протяженности сетей </a:t>
                      </a:r>
                      <a:r>
                        <a:rPr kumimoji="0" lang="ru-RU" sz="1050" b="1" i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(теплоснабжение)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отказов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расход электрической энергии на выработку и передачу 1Гкал тепловой энергии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кВт*ч/Гкал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34,21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33,55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Технологический расход тепловой энергии при ее передаче по тепловым сетям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Гкал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34 871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33 127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отказов на сетях ГВС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протяженности ветхих сетей, в общей протяженности сетей </a:t>
                      </a:r>
                      <a:r>
                        <a:rPr kumimoji="0" lang="ru-RU" sz="1050" b="1" i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(водоснабжение)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аварий, отказов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Энергозатраты</a:t>
                      </a: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выработку 1 единицы продукции (услуги)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кВт*ч/м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9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протяженности ветхих сетей, в общей протяженности сетей </a:t>
                      </a:r>
                      <a:r>
                        <a:rPr kumimoji="0" lang="ru-RU" sz="1050" b="1" i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(водоотведение)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33,6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32,7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1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порывов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1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Энергозатраты</a:t>
                      </a: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выработку 1 единицы продукции (услуги)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кВт*ч/м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Протяженность сетей, всего </a:t>
                      </a:r>
                      <a:r>
                        <a:rPr kumimoji="0" lang="ru-RU" sz="1050" b="1" i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(газоснабжение)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протяженности сетей, срок эксплуатации которых более 30 лет, в общей протяженности сетей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аварий, отказов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протяженности ветхих сетей, в общей протяженности сетей </a:t>
                      </a:r>
                      <a:r>
                        <a:rPr kumimoji="0" lang="ru-RU" sz="1050" b="1" i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(энергоснабжение)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отказов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Электрические нагрузки (сумма максимумов нагрузок на шинах ТП)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МВт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49,74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Электрические нагрузки (сумма совмещенных максимумов нагрузок на шинах 35-110 кВ ПС) МВт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МВт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43,34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Питающие сети 6 кВ (сумма совмещенных максимумов нагрузок РП)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МВт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22,56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5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объектов (систем) жилищно-коммунального хозяйства муниципальных предприятий, осуществляющих неэффективное управление, переданных частным операторам на основе концессионных соглашений, договоров аренды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заемных средств в общем объеме капитальных вложений в системы теплоснабжения, водоснабжения, водоотведения и очистки сточных вод до 30%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532" y="6802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0" dirty="0" smtClean="0">
                <a:latin typeface="Arial" pitchFamily="34" charset="0"/>
                <a:cs typeface="Arial" pitchFamily="34" charset="0"/>
              </a:rPr>
              <a:t>Муниципальная программа «Профилактика правонарушений на территории города Урай» на 2018-2030 годы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600" y="674837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гражданской защиты населения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59612"/>
            <a:ext cx="9036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обеспечение общественной безопасности, правопорядка и привлечение общественности к осуществлению мероприятий по профилактике правонарушений;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совершенствование системы профилактики немедицинского потребления наркотиков;</a:t>
            </a:r>
          </a:p>
          <a:p>
            <a:pPr algn="just">
              <a:buFontTx/>
              <a:buChar char="-"/>
            </a:pPr>
            <a:r>
              <a:rPr lang="ru-RU" sz="1400" b="1" dirty="0"/>
              <a:t>п</a:t>
            </a:r>
            <a:r>
              <a:rPr lang="ru-RU" sz="1400" b="1" dirty="0" smtClean="0"/>
              <a:t>редупреждение террористической и экстремистской деятельности</a:t>
            </a:r>
            <a:endParaRPr lang="ru-RU" sz="1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0088" y="4282826"/>
            <a:ext cx="2823912" cy="25751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2372893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Подпрограмма  1 «Профилактика правонарушений»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(профилактические мероприятия для несовершеннолетних, субсидии на размещение систем </a:t>
            </a:r>
            <a:r>
              <a:rPr lang="ru-RU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видеообзора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модернизацию, обеспечение функционирования систем видеонаблюдения с целью повышения безопасности дорожного движения и информирование населения о необходимости соблюдения правил дорожного движения, субсидии на создание условий для деятельности народных дружин)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Подпрограмма  2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«Профилактика незаконного оборота и потребления наркотических средств и психотропных веществ»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(проведение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профилактических мероприятий,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изготовление и распространение средств наглядной и печатной агитации,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направленных на профилактику наркомании и пропаганду здорового образа жизни)</a:t>
            </a:r>
            <a:endParaRPr lang="ru-RU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Подпрограмма 3 «Профилактика терроризма и экстремизма»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(организация и проведение ежегодных конкурсов, профилактических мероприятий в рамках профилактики экстремистской направленности)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078296781"/>
              </p:ext>
            </p:extLst>
          </p:nvPr>
        </p:nvGraphicFramePr>
        <p:xfrm>
          <a:off x="1568711" y="5083847"/>
          <a:ext cx="6532239" cy="151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7505" y="5119196"/>
            <a:ext cx="1080119" cy="782553"/>
            <a:chOff x="0" y="306452"/>
            <a:chExt cx="1678757" cy="78255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г. (проект)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1773" y="5732943"/>
            <a:ext cx="1259907" cy="720393"/>
            <a:chOff x="14605" y="892427"/>
            <a:chExt cx="1387207" cy="83382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4605" y="892427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4605" y="967087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11 569,9 </a:t>
              </a:r>
              <a:r>
                <a:rPr lang="ru-RU" sz="12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99281" y="5295524"/>
            <a:ext cx="368963" cy="345374"/>
            <a:chOff x="1852795" y="397855"/>
            <a:chExt cx="368963" cy="345374"/>
          </a:xfrm>
        </p:grpSpPr>
        <p:sp>
          <p:nvSpPr>
            <p:cNvPr id="16" name="Стрелка вправо 15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42852"/>
            <a:ext cx="8142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«Профилактика правонарушений на территории города Урай» на 2018-2030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960909"/>
              </p:ext>
            </p:extLst>
          </p:nvPr>
        </p:nvGraphicFramePr>
        <p:xfrm>
          <a:off x="142844" y="727433"/>
          <a:ext cx="8888586" cy="59877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8412"/>
                <a:gridCol w="5447844"/>
                <a:gridCol w="582001"/>
                <a:gridCol w="857256"/>
                <a:gridCol w="785818"/>
                <a:gridCol w="857255"/>
              </a:tblGrid>
              <a:tr h="41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уличных преступлений в числе зарегистрированных </a:t>
                      </a:r>
                      <a:r>
                        <a:rPr kumimoji="0" lang="ru-RU" sz="1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общеуголовных</a:t>
                      </a: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преступлений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21,0</a:t>
                      </a:r>
                    </a:p>
                  </a:txBody>
                  <a:tcPr marL="0" marR="0" marT="0" marB="0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20,9</a:t>
                      </a:r>
                    </a:p>
                  </a:txBody>
                  <a:tcPr marL="0" marR="0" marT="0" marB="0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</a:t>
                      </a:r>
                      <a:r>
                        <a:rPr kumimoji="0" lang="ru-RU" sz="1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КоАП</a:t>
                      </a: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РФ), в общем количестве таких правонарушений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административных правонарушений, предусмотренных ст.ст.12.9, 12.12, 12.19 </a:t>
                      </a:r>
                      <a:r>
                        <a:rPr kumimoji="0" lang="ru-RU" sz="1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КоАП</a:t>
                      </a: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РФ, выявленных с помощью технических средств фото-, </a:t>
                      </a:r>
                      <a:r>
                        <a:rPr kumimoji="0" lang="ru-RU" sz="1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видеофиксации</a:t>
                      </a: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работающих в автоматическом режиме, в общем количестве таких правонарушений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раскрытых преступлений с использованием системы видеонаблюдения в общем количестве преступлений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рассмотренных дел об административных правонарушениях, составленных должностными лицами администрации города Урай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преступлений, совершенных несовершеннолетними, в общем количестве зарегистрированных преступлений на территории города Урай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обучающихся 6-11 классов образовательных организаций, охваченных мероприятиями, направленными на формирование стойкой негативной установки по отношению к употреблению </a:t>
                      </a:r>
                      <a:r>
                        <a:rPr kumimoji="0" lang="ru-RU" sz="10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психоактивных</a:t>
                      </a: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веществ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2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Общая заболеваемость наркоманией и обращаемость лиц, употребляющих наркотики с вредными последствиями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100 тыс.населения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5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обучающихся образовательных организаций, охваченных мероприятиями, направленными на профилактику терроризма и экстремизма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граждан, положительно оценивающих состояние межнациональных отношений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граждан, положительно оценивающих состояние межконфессиональных отношений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9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Численность участников мероприятий, направленных на укрепление общероссийского гражданского единства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Тыс.чел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0,135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0,149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9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Численность участников мероприятий, направленных на этнокультурное развитие народов России, проживающих на территории города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Тыс.чел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0,073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42852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107364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гражданской защиты населения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642107"/>
            <a:ext cx="88569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300" b="1" dirty="0" smtClean="0"/>
              <a:t> </a:t>
            </a:r>
            <a:r>
              <a:rPr lang="ru-RU" sz="1300" b="1" dirty="0"/>
              <a:t>повышение безопасности населения и территории города </a:t>
            </a:r>
            <a:r>
              <a:rPr lang="ru-RU" sz="1300" b="1" dirty="0" err="1"/>
              <a:t>Урай</a:t>
            </a:r>
            <a:r>
              <a:rPr lang="ru-RU" sz="1300" b="1" dirty="0"/>
              <a:t> в особый период и в случаях чрезвычайных ситуаций; повышение уровня пожарной безопасности на территории города </a:t>
            </a:r>
            <a:r>
              <a:rPr lang="ru-RU" sz="1300" b="1" dirty="0" err="1"/>
              <a:t>Урай</a:t>
            </a:r>
            <a:r>
              <a:rPr lang="ru-RU" sz="1300" b="1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5874" y="2382751"/>
            <a:ext cx="88706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Подпрограмма 1 «Обеспечение защиты населения и территории муниципального образования город </a:t>
            </a:r>
            <a:r>
              <a:rPr lang="ru-RU" sz="1400" b="1" dirty="0" err="1"/>
              <a:t>Урай</a:t>
            </a:r>
            <a:r>
              <a:rPr lang="ru-RU" sz="1400" b="1" dirty="0"/>
              <a:t> от чрезвычайных ситуаций»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1400" b="1" dirty="0" smtClean="0"/>
              <a:t>Подпрограмма </a:t>
            </a:r>
            <a:r>
              <a:rPr lang="ru-RU" sz="1400" b="1" dirty="0"/>
              <a:t>2  </a:t>
            </a:r>
            <a:r>
              <a:rPr lang="ru-RU" sz="1400" b="1" dirty="0" smtClean="0"/>
              <a:t>«Укрепления </a:t>
            </a:r>
            <a:r>
              <a:rPr lang="ru-RU" sz="1400" b="1" dirty="0"/>
              <a:t>пожарной безопасности в городе </a:t>
            </a:r>
            <a:r>
              <a:rPr lang="ru-RU" sz="1400" b="1" dirty="0" err="1"/>
              <a:t>Урай</a:t>
            </a:r>
            <a:r>
              <a:rPr lang="ru-RU" sz="1400" b="1" dirty="0"/>
              <a:t>» </a:t>
            </a:r>
            <a:r>
              <a:rPr lang="ru-RU" sz="1200" b="1" dirty="0" smtClean="0">
                <a:solidFill>
                  <a:srgbClr val="0000FF"/>
                </a:solidFill>
              </a:rPr>
              <a:t>(проведение мероприятий по пожарной безопасности у населения, </a:t>
            </a:r>
            <a:r>
              <a:rPr lang="ru-RU" sz="1200" b="1" dirty="0">
                <a:solidFill>
                  <a:srgbClr val="0000FF"/>
                </a:solidFill>
              </a:rPr>
              <a:t>обслуживание систем пожарной автоматики в зданиях и помещениях администрации </a:t>
            </a:r>
            <a:r>
              <a:rPr lang="ru-RU" sz="1200" b="1" dirty="0" smtClean="0">
                <a:solidFill>
                  <a:srgbClr val="0000FF"/>
                </a:solidFill>
              </a:rPr>
              <a:t>города, устройство и содержание минерализованных полос)</a:t>
            </a:r>
            <a:endParaRPr lang="ru-RU" sz="1200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597306006"/>
              </p:ext>
            </p:extLst>
          </p:nvPr>
        </p:nvGraphicFramePr>
        <p:xfrm>
          <a:off x="1335065" y="3704209"/>
          <a:ext cx="7125367" cy="109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1073224"/>
              </p:ext>
            </p:extLst>
          </p:nvPr>
        </p:nvGraphicFramePr>
        <p:xfrm>
          <a:off x="31475" y="4857760"/>
          <a:ext cx="9025555" cy="18608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3528"/>
                <a:gridCol w="5003031"/>
                <a:gridCol w="517860"/>
                <a:gridCol w="1109699"/>
                <a:gridCol w="1109699"/>
                <a:gridCol w="961738"/>
              </a:tblGrid>
              <a:tr h="332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оснащенности нештатных аварийно-спасательных формирований снаряжением, средствами индивидуальной защиты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6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время, затраченное на обработку и регистрацию вызова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19,47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19,44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19,41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0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эффективности проведения дезинсекции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пожаров в жилых домах в общем количестве пожаров на территории города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созданных минерализованных полос в 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городских лесах города </a:t>
                      </a:r>
                      <a:r>
                        <a:rPr lang="ru-RU" sz="1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348" y="214290"/>
            <a:ext cx="8429652" cy="50885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0240" y="3284984"/>
            <a:ext cx="3413760" cy="227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164198"/>
            <a:ext cx="8172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«Охрана окружающей среды в границах города Урай» на 2017-2020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59" y="91909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градостроительства, землепользования и природопользования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16832"/>
            <a:ext cx="8928992" cy="161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600" b="1" dirty="0" smtClean="0"/>
              <a:t> обеспечение права жителей города Урай на благоприятную окружающую среду;</a:t>
            </a:r>
          </a:p>
          <a:p>
            <a:pPr algn="just">
              <a:buFontTx/>
              <a:buChar char="-"/>
            </a:pPr>
            <a:r>
              <a:rPr lang="ru-RU" sz="1600" b="1" dirty="0" smtClean="0"/>
              <a:t> обеспечение исполнения требований законодательства в области охраны окружающей среды, лесного законодательства; </a:t>
            </a:r>
          </a:p>
          <a:p>
            <a:pPr algn="just">
              <a:buFontTx/>
              <a:buChar char="-"/>
            </a:pPr>
            <a:r>
              <a:rPr lang="ru-RU" sz="1600" b="1" dirty="0" smtClean="0"/>
              <a:t> формирование знаний населения города Урай в области охраны окружающей среды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715573"/>
            <a:ext cx="5721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 -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анитарная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очистка и ликвидация несанкционированных свалок на территории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города (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районах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СОНТ "Спутник-Авиатор 2", СОНТ "Связист", СОНТ "Мичуринец", в районах Аэропорта, ООО "Связист", куста №6 </a:t>
            </a:r>
            <a:r>
              <a:rPr lang="ru-RU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Трехозерный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-месторождение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нефти). </a:t>
            </a:r>
            <a:endParaRPr lang="ru-RU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856916646"/>
              </p:ext>
            </p:extLst>
          </p:nvPr>
        </p:nvGraphicFramePr>
        <p:xfrm>
          <a:off x="507159" y="5517232"/>
          <a:ext cx="7125367" cy="109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79122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52"/>
            <a:ext cx="8250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«Охрана окружающей среды в границах города Урай» на 2017-2020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3940834"/>
              </p:ext>
            </p:extLst>
          </p:nvPr>
        </p:nvGraphicFramePr>
        <p:xfrm>
          <a:off x="428596" y="1268760"/>
          <a:ext cx="8208913" cy="26642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5792"/>
                <a:gridCol w="5336857"/>
                <a:gridCol w="576064"/>
                <a:gridCol w="864096"/>
                <a:gridCol w="936104"/>
              </a:tblGrid>
              <a:tr h="471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ликвидированных несанкционированных свалок  от общего количества  несанкционированных свалок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10% в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10% в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1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 негативного воздействия на водные объекты от металлических обломков (брошенных судов)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7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вовлеченного в эколого-просветительские и эколого-образовательные мероприятия, от общего количества населения города Урай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0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площади лесов в границе населенного пункта город Урай, на которые разработан лесохозяйственный регламент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024" y="169111"/>
            <a:ext cx="8321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малого и среднего предпринимательства, потребительского рынка и сельскохозяйственных товаропроизводителей города Урай» на 2016-2020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313" y="99169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содействия малому и среднему предпринимательству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91860"/>
            <a:ext cx="83415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создание условий для устойчивого развития малого и среднего предпринимательства на территории города Урай;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создание условий для развития потребительского рынка, расширения предложений товаров и услуг на территории города Урай;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создание условий для устойчивого развития агропромышленного комплекса и повышение конкурентоспособности сельскохозяйственной продукции, произведенной на территории города Урай</a:t>
            </a:r>
            <a:endParaRPr lang="ru-RU" sz="14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8650198"/>
              </p:ext>
            </p:extLst>
          </p:nvPr>
        </p:nvGraphicFramePr>
        <p:xfrm>
          <a:off x="251520" y="3571876"/>
          <a:ext cx="6588732" cy="1700448"/>
        </p:xfrm>
        <a:graphic>
          <a:graphicData uri="http://schemas.openxmlformats.org/drawingml/2006/table">
            <a:tbl>
              <a:tblPr/>
              <a:tblGrid>
                <a:gridCol w="6588732"/>
              </a:tblGrid>
              <a:tr h="749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1 «Развитие малого и среднего предпринимательства» </a:t>
                      </a:r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(оказание финансовой поддержки, создание условий для развития субъектов малого и среднего предпринимательства)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1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3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сельскохозяйственных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товаропроизводителей»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(субвенции на поддержку животноводства, переработки и реализации продукции животноводства, субвенции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на поддержку малых форм хозяйствования</a:t>
                      </a:r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924944"/>
            <a:ext cx="2789772" cy="3695106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087361184"/>
              </p:ext>
            </p:extLst>
          </p:nvPr>
        </p:nvGraphicFramePr>
        <p:xfrm>
          <a:off x="12723" y="5526464"/>
          <a:ext cx="6575501" cy="109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42852"/>
            <a:ext cx="8350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«Развитие малого и среднего предпринимательства, потребительского рынка и сельскохозяйственных товаропроизводителей города Урай» на 2016-2020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7260666"/>
              </p:ext>
            </p:extLst>
          </p:nvPr>
        </p:nvGraphicFramePr>
        <p:xfrm>
          <a:off x="157237" y="1700810"/>
          <a:ext cx="8663235" cy="31182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"/>
                <a:gridCol w="5854923"/>
                <a:gridCol w="648072"/>
                <a:gridCol w="792088"/>
                <a:gridCol w="1008112"/>
              </a:tblGrid>
              <a:tr h="33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1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субъектов малого и среднего предпринимательства в расчете на 10 тыс. человек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6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торговыми площадями на 1000 жителей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2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посадочными местами на 1000 жителей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8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производства молока (в базисной жирности)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0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реализации молочной продукции местными сельскохозяйственными товаропроизводителями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0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поголовья животных и птицы сельскохозяйственных товаропроизводителей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142852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087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«Информационное общество - Урай» </a:t>
            </a:r>
          </a:p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804669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информационным технологиям и связи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1396200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повышение качества жизни населения города Урай;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развитие экономической, социально-политической, культурной и духовной сфер жизни общества и совершенствование системы государственного и муниципального управления на основе использования информационно-коммуникационных технологий</a:t>
            </a:r>
            <a:endParaRPr lang="ru-RU" sz="1400" b="1" dirty="0"/>
          </a:p>
        </p:txBody>
      </p:sp>
      <p:pic>
        <p:nvPicPr>
          <p:cNvPr id="8" name="Picture 1" descr="C:\Users\ZorinaLV\AppData\Local\Microsoft\Windows\Temporary Internet Files\Content.Outlook\YTXKKFRX\Фото знамё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019833"/>
            <a:ext cx="3672408" cy="216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342552727"/>
              </p:ext>
            </p:extLst>
          </p:nvPr>
        </p:nvGraphicFramePr>
        <p:xfrm>
          <a:off x="12723" y="5526464"/>
          <a:ext cx="6575501" cy="109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496" y="2492896"/>
            <a:ext cx="548723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Мероприятия</a:t>
            </a:r>
            <a:r>
              <a:rPr lang="en-US" sz="14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«Управление развитием информационного общества и формирование электронного муниципалитета»,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«Формирование </a:t>
            </a:r>
            <a:r>
              <a:rPr lang="ru-RU" sz="1400" dirty="0"/>
              <a:t>муниципальной телекоммуникационной инфраструктуры и обеспечение доступности населению современных информационно-коммуникационных услуг»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 «Повышение надежности систем и средств информационной безопасности органов местного самоуправления города </a:t>
            </a:r>
            <a:r>
              <a:rPr lang="ru-RU" sz="1400" dirty="0" err="1"/>
              <a:t>Урай</a:t>
            </a:r>
            <a:r>
              <a:rPr lang="ru-RU" sz="1400" dirty="0"/>
              <a:t>, муниципальных учреждений» 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«</a:t>
            </a:r>
            <a:r>
              <a:rPr lang="ru-RU" sz="1400" dirty="0"/>
              <a:t>Обеспечение доступности населению города информации о деятельности органов местного самоуправления города </a:t>
            </a:r>
            <a:r>
              <a:rPr lang="ru-RU" sz="1400" dirty="0" err="1"/>
              <a:t>Урай</a:t>
            </a:r>
            <a:r>
              <a:rPr lang="ru-RU" sz="1400" dirty="0"/>
              <a:t> и социально-экономическом развитии города посредством средств массовой информации»</a:t>
            </a:r>
          </a:p>
        </p:txBody>
      </p:sp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76936"/>
            <a:ext cx="8429652" cy="4374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«Информационное общество - Урай» на 2019-2030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6715057"/>
              </p:ext>
            </p:extLst>
          </p:nvPr>
        </p:nvGraphicFramePr>
        <p:xfrm>
          <a:off x="107504" y="908719"/>
          <a:ext cx="8928991" cy="54054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369"/>
                <a:gridCol w="4770309"/>
                <a:gridCol w="576946"/>
                <a:gridCol w="902089"/>
                <a:gridCol w="1205139"/>
                <a:gridCol w="1205139"/>
              </a:tblGrid>
              <a:tr h="35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9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автоматизированных рабочих мест в органах местного самоуправления и подведомственных учреждениях, осуществляющих обмен электронными документами средствами системы электронного документооборота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8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приобретенного российского программного обеспечения в органах местного самоуправления и муниципальных учреждениях (далее подведомственные учреждения) от общего числа программного обеспечения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8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посещения официального сайта органов местного самоуправления в информационно-телекоммуникационной сети «Интернет» (далее сеть интернет)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посещений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200 000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208 000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216 000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межведомственных запросов, направляемых через систему межведомственного электронного взаимодействия, от общего количества запросов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9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органов местного самоуправления и подведомственных учреждений подключенных к корпоративной сети передачи данных органов местного самоуправления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муниципальных информационных систем обработки персональных данных, защищенных в соответствии с требованиями действующего законодательства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9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наборов открытых данных, опубликованных в машиночитаемом формате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информационных материалов о деятельности органов местного самоуправления в теле и радио эфире ТРК «Спектр»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9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публикаций о деятельности органов местного самоуправления и социально-экономических преобразованиях в муниципальном образовании на страницах газеты «Знамя»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9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Доверие к печатному источнику информации о деятельности органов местного самоуправления, процентов от числа опрошенных респондентов, ответивших «доверяю» и «скорее доверяю»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60436"/>
            <a:ext cx="8429652" cy="57260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20688"/>
            <a:ext cx="8215370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политики городского округа город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области расходов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сконцентрированы на решении задач и достижения национальных целей РФ в городе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с учетом реализации мер по повышению эффективности управления бюджетными расходами</a:t>
            </a:r>
            <a:endParaRPr lang="ru-RU" sz="1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58412314"/>
              </p:ext>
            </p:extLst>
          </p:nvPr>
        </p:nvGraphicFramePr>
        <p:xfrm>
          <a:off x="142844" y="1357298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31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214290"/>
            <a:ext cx="8429652" cy="5000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8640"/>
            <a:ext cx="814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транспортной системы города Урай» на 2016-2020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341" y="83671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дорожного хозяйства и транспорта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84784"/>
            <a:ext cx="8928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совершенствование существующих и развитие сети автомобильных дорог общего пользования местного значения, повышение пропускной способности транспортных потоков на улично-дорожной сети, повышение безопасности дорожного движения в городе Урай;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обеспечение доступности и повышение качества транспортных услуг населению города Урай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4904" y="2708920"/>
            <a:ext cx="87895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«Дорожное хозяйство»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(субсидии на строительство (реконструкцию), капитальный ремонт и ремонт автомобильных дорог общего пользования местного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значения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содержание объекта «Реконструкция объездной автомобильной дороги </a:t>
            </a: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г.Урай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») </a:t>
            </a:r>
            <a:endParaRPr lang="ru-RU" sz="12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2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«Транспорт»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(организация транспортного обслуживания населения и юридических лиц при переправлении через грузовую и пассажирскую переправы, организованные через реку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Конда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летний и зимний периоды, организация транспортного обслуживания населения на городских и дачных (сезонных) автобусных маршрутах)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184906"/>
            <a:ext cx="3786182" cy="253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911933112"/>
              </p:ext>
            </p:extLst>
          </p:nvPr>
        </p:nvGraphicFramePr>
        <p:xfrm>
          <a:off x="-252536" y="4875277"/>
          <a:ext cx="6575501" cy="109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24184"/>
            <a:ext cx="8429652" cy="50885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7896"/>
            <a:ext cx="8250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«Развитие транспортной системы города Урай» на 2016-2020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9603985"/>
              </p:ext>
            </p:extLst>
          </p:nvPr>
        </p:nvGraphicFramePr>
        <p:xfrm>
          <a:off x="179512" y="1052735"/>
          <a:ext cx="8856986" cy="46395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8002"/>
                <a:gridCol w="6504766"/>
                <a:gridCol w="576064"/>
                <a:gridCol w="648072"/>
                <a:gridCol w="720082"/>
              </a:tblGrid>
              <a:tr h="404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автомобильных дорог общего пользования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82,49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82,49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8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автомобильных дорог общего пользования с твердым и переходным типами покрытия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6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протяженности автомобильных дорог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 пользования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твердым и переходным типами покрытия в общей протяженности автомобильных дорог общего пользования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9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 на </a:t>
                      </a:r>
                      <a:b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 декабря отчетного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74,08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74,17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обеспеченности населения в транспортном обслуживании при    переправлении через грузовую и пассажирскую переправы, организованные через реку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Конда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летний и зимний периоды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6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обеспеченности населения в транспортном обслуживании при выполнении пассажирских перевозок на автомобильном транспорте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автомобильных дорог общего пользования, обеспеченных техническими паспортами и проектами организации дорожного движения от общего количества автомобильных дорог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7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Общая протяженность автомобильных дорог общего пользования местного значения, не соответствующих нормативным требованиям к</a:t>
                      </a:r>
                    </a:p>
                    <a:p>
                      <a:r>
                        <a:rPr lang="ru-RU" sz="10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транспортно-эксплуатационным показателям на 31 декабря отчетного года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21,38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21,30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2223" y="89350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градостроительства, землепользования и природопользования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950" y="178592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Целью муниципальной программы является повышение качества и комфорта городской среды на территории муниципального образования город Урай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9943" y="2461814"/>
            <a:ext cx="38319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</a:t>
            </a:r>
            <a:r>
              <a:rPr lang="en-US" sz="16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рганизация, проведение городских конкурсов «Гениальный сварщик», «Город цветов»;</a:t>
            </a:r>
            <a:endParaRPr lang="ru-RU" sz="1400" b="1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завершение строительства «Планета Звезд», благоустройство дворовых территорий</a:t>
            </a:r>
            <a:endParaRPr lang="ru-RU" sz="1400" b="1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kern="0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19" y="3365102"/>
            <a:ext cx="2748621" cy="206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55" y="2417490"/>
            <a:ext cx="2618678" cy="194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472980827"/>
              </p:ext>
            </p:extLst>
          </p:nvPr>
        </p:nvGraphicFramePr>
        <p:xfrm>
          <a:off x="-127078" y="5301208"/>
          <a:ext cx="5904656" cy="138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5868144" y="5368585"/>
            <a:ext cx="1529393" cy="692988"/>
            <a:chOff x="4034180" y="45539"/>
            <a:chExt cx="1529393" cy="4752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034180" y="45539"/>
              <a:ext cx="1529393" cy="47520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034180" y="45539"/>
              <a:ext cx="1529393" cy="316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</a:t>
              </a:r>
              <a:r>
                <a:rPr lang="ru-RU" sz="11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72200" y="5896750"/>
            <a:ext cx="1265897" cy="633600"/>
            <a:chOff x="4638474" y="388071"/>
            <a:chExt cx="1265897" cy="6336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638474" y="388071"/>
              <a:ext cx="1265897" cy="633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657032" y="406629"/>
              <a:ext cx="1228781" cy="59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19 083,2 </a:t>
              </a:r>
              <a:r>
                <a:rPr lang="ru-RU" sz="11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37833" y="5441995"/>
            <a:ext cx="216617" cy="315171"/>
            <a:chOff x="3691663" y="23010"/>
            <a:chExt cx="216617" cy="315171"/>
          </a:xfrm>
        </p:grpSpPr>
        <p:sp>
          <p:nvSpPr>
            <p:cNvPr id="18" name="Стрелка вправо 17"/>
            <p:cNvSpPr/>
            <p:nvPr/>
          </p:nvSpPr>
          <p:spPr>
            <a:xfrm rot="15241">
              <a:off x="3691663" y="23010"/>
              <a:ext cx="216617" cy="315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15241">
              <a:off x="3691663" y="85900"/>
              <a:ext cx="151632" cy="189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14348" y="197808"/>
            <a:ext cx="8429652" cy="51654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8152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«Формирование современной городской среды муниципального образования город Урай» на 2018-2022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60648"/>
            <a:ext cx="8322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«Формирование современной городской среды муниципального образования город Урай»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/>
              <a:t>на 2018-2022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390861"/>
              </p:ext>
            </p:extLst>
          </p:nvPr>
        </p:nvGraphicFramePr>
        <p:xfrm>
          <a:off x="179512" y="1268156"/>
          <a:ext cx="8784976" cy="42577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32"/>
                <a:gridCol w="4824536"/>
                <a:gridCol w="720080"/>
                <a:gridCol w="969156"/>
                <a:gridCol w="991586"/>
                <a:gridCol w="991586"/>
              </a:tblGrid>
              <a:tr h="383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5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благоустроенных дворовых территорий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8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благоустроенных дворовых территорий от общей площади дворовых территорий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78,32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84,84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89,74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0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благоустроенных дворовых территорий от общего количества дворовых территорий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2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финансового участия граждан, заинтересованных лиц при благоустройстве дворовых территорий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рамках минимального перечня работ по благоустройству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2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финансового участия граждан, заинтересованных лиц при благоустройстве дворовых территорий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рамках дополнительного перечня работ по благоустройству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благоустроенных общественных территорий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6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благоустроенных общественных территорий от общей площади общественных территорий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1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благоустроенных общественных территорий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8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установленных малых архитектурных форм на общественных территориях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участников конкурсов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spc="-10" dirty="0" smtClean="0">
                <a:latin typeface="Arial" pitchFamily="34" charset="0"/>
                <a:cs typeface="Arial" pitchFamily="34" charset="0"/>
              </a:rPr>
              <a:t>Муниципальная программа «Создание условий для эффективного и ответственного управления муниципальными финансами, повышения устойчивости местного бюджета городского округа г.Урай. Управление муниципальными финансами в городском округе г.Урай» на период до 2020 года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641" y="134076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Комитет по финансам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6774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Целью муниципальной программы является повышение эффективности бюджетных расходов в долгосрочной перспективе. Обеспечение условий для устойчивого исполнения расходных обязательств муниципального образования и повышения качества управления муниципальными финансами</a:t>
            </a:r>
            <a:endParaRPr lang="ru-RU" sz="1400" b="1" dirty="0"/>
          </a:p>
        </p:txBody>
      </p:sp>
      <p:pic>
        <p:nvPicPr>
          <p:cNvPr id="8" name="Picture 2" descr="http://test.verge.ru/upload/resize_cache/iblock/fb2/900_900_1/image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786322"/>
            <a:ext cx="3086327" cy="1898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2964056"/>
            <a:ext cx="8605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</a:t>
            </a:r>
            <a:r>
              <a:rPr lang="en-US" sz="12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«Организация бюджетного процесса в муниципальном образовании»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(обеспечение функций органов местного самоуправления в сфере управления финансами)</a:t>
            </a:r>
          </a:p>
          <a:p>
            <a:pPr lvl="0" algn="just" eaLnBrk="0" hangingPunct="0"/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2</a:t>
            </a:r>
            <a:r>
              <a:rPr lang="en-US" sz="12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«Обеспечение сбалансированности и устойчивости местного бюджета»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(разработка рекомендаций и мероприятий, направленных на пополнение доходной части бюджета города за счет налоговых и неналоговых поступлений, соблюдение норм статьи 81 БК РФ при планировании размера резервного фонда администрации города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норм статьи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184.1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БК РФ при определении объема условно утверждаемых (утвержденных) расходов на первый и второй годы планового периода)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558595646"/>
              </p:ext>
            </p:extLst>
          </p:nvPr>
        </p:nvGraphicFramePr>
        <p:xfrm>
          <a:off x="-180528" y="4349051"/>
          <a:ext cx="6120680" cy="203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«Создание условий для эффективного и ответственного управления муниципальными финансами, повышения устойчивости местного бюджета городского округа г.Урай. Управление муниципальными финансами в городском округе г.Урай» на период до 2020 года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7283501"/>
              </p:ext>
            </p:extLst>
          </p:nvPr>
        </p:nvGraphicFramePr>
        <p:xfrm>
          <a:off x="107503" y="1082327"/>
          <a:ext cx="8856985" cy="5694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6321"/>
                <a:gridCol w="6168257"/>
                <a:gridCol w="711722"/>
                <a:gridCol w="869883"/>
                <a:gridCol w="790802"/>
              </a:tblGrid>
              <a:tr h="375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Достижение исполнения утвержденных первоначальных плановых назначений по налоговым и неналоговым доходам на уровне не менее 100%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Достижение исполнения</a:t>
                      </a:r>
                      <a:r>
                        <a:rPr lang="x-none" sz="10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расходных обязательств городского округа в размере не менее 95% от бюджетных ассигнований, утвержденных решением о </a:t>
                      </a:r>
                      <a:r>
                        <a:rPr lang="x-none" sz="1000" b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бюджете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2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Оценка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среднего уровня качества финансового менеджмента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ГРБС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баллы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 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 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расходов бюджета муниципального образования, формируемых в рамках муниципальных программ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2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Просроченная кредиторская задолженность в бюджете муниципального образования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тыс.руб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1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Дефицит </a:t>
                      </a:r>
                      <a:r>
                        <a:rPr lang="x-none" sz="1000" b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бюджета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x-none" sz="1000" b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(% </a:t>
                      </a:r>
                      <a:r>
                        <a:rPr lang="x-none" sz="10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утвержденного общего годового объема доходов местного бюджета без учета утвержденного объема безвозмездных поступлений и поступлений налоговых доходов по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доп.нормативам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отчислений)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9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Потребность муниципального образования в привлечении бюджетных кредитов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тыс.руб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Оценка качества организации и осуществления бюджетного процесса в городском округе в рейтинге между городскими округами автономного округа по итогам работы за </a:t>
                      </a:r>
                      <a:r>
                        <a:rPr lang="x-none" sz="1000" b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x-none" sz="1000" b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</a:t>
                      </a:r>
                      <a:r>
                        <a:rPr lang="x-none" sz="10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средней сводной оценки качества, сложившейся по городским округам)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101,5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Соблюдение норм Бюджетного кодекса Российской Федерации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2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Отношение количества проведенных контрольных мероприятий от запланированных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информации, размещенной в информационно-телекоммуникационной сети «Интернет», в общем объеме информации, обязательной к размещению в соответствии с нормативными правовыми актами Российской Федерации, автономного округа, муниципального образования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главных распорядителей средств бюджета муниципального образования, представивших отчетность в сроки, установленные финансовым органом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Процент исполнения представлений (предписаний), вынесенных по результатам проведения контрольных мероприятий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52,7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52,7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1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просроченной кредиторской задолженности по оплате труда (включая начисления на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ОТ)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муниципальных учреждений в общем объеме расходов муниципального образования на оплату труда (включая начисления на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42852"/>
            <a:ext cx="8266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«Совершенствование и развитие муниципального управления в городе Урай» на 2018-2030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74061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Ответственные исполнители муниципальной программы – отдел по учету и отчетности администрации  города Урай, сводно-аналитический отдел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352" y="1571612"/>
            <a:ext cx="8496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Целями муниципальной программы являются: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совершенствование муниципального управления, повышение его эффективности;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совершенствование организации муниципальной службы,  повышение ее эффективности;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повышение эффективности исполнения должностными лицами органов местного самоуправления города Урай своих должностных обязанностей по реализации прав и законных интересов жителей в муниципальном образовании городской округ город Урай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924945"/>
            <a:ext cx="892899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Подпрограмма  1 «Создание условий для совершенствования системы муниципального управления»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(реализация переданных полномочий в виде субвенций из бюджета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АО,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расходы на обеспечение функций органов местного самоуправления,  обеспечение деятельности МКУ "Управление материально-технического обеспечения города </a:t>
            </a:r>
            <a:r>
              <a:rPr lang="ru-RU" sz="1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», выплата муниципальной пенсии, реализация мероприятий по содействию трудоустройству граждан)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Подпрограмма  2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«Предоставление муниципальных услуг органами администрации города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(обеспечение деятельности (оказание услуг) МАУ «МФЦ»)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Подпрограмма  3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«Развитие муниципальной службы и резерва управленческих кадров»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(организация повышения профессионального уровня муниципальных служащих органов местного самоуправления)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Подпрограмма 4 «Управление и распоряжение муниципальным имуществом муниципального образования город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(содержание имущества казны за исключением объектов муниципального жилого фонда, страхование муниципального имущества, организация содержания муниципального жилого фонда)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612541447"/>
              </p:ext>
            </p:extLst>
          </p:nvPr>
        </p:nvGraphicFramePr>
        <p:xfrm>
          <a:off x="23934" y="5229200"/>
          <a:ext cx="6120680" cy="203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372200" y="5591027"/>
            <a:ext cx="1585347" cy="730894"/>
            <a:chOff x="4181772" y="358528"/>
            <a:chExt cx="1585347" cy="73089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81772" y="358528"/>
              <a:ext cx="1585347" cy="73089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1772" y="358528"/>
              <a:ext cx="1585347" cy="48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 г. (</a:t>
              </a:r>
              <a:r>
                <a:rPr lang="ru-RU" sz="11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020272" y="6078290"/>
            <a:ext cx="1312210" cy="748800"/>
            <a:chOff x="4808175" y="885370"/>
            <a:chExt cx="1312210" cy="7488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885370"/>
              <a:ext cx="1312210" cy="748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907302"/>
              <a:ext cx="1268346" cy="70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423 376,5 </a:t>
              </a:r>
              <a:r>
                <a:rPr lang="ru-RU" sz="11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997265" y="5658642"/>
            <a:ext cx="224545" cy="326702"/>
            <a:chOff x="3826723" y="412471"/>
            <a:chExt cx="224545" cy="326702"/>
          </a:xfrm>
        </p:grpSpPr>
        <p:sp>
          <p:nvSpPr>
            <p:cNvPr id="16" name="Стрелка вправо 15"/>
            <p:cNvSpPr/>
            <p:nvPr/>
          </p:nvSpPr>
          <p:spPr>
            <a:xfrm rot="22614">
              <a:off x="3826723" y="412471"/>
              <a:ext cx="224545" cy="326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22614">
              <a:off x="3826724" y="477589"/>
              <a:ext cx="157182" cy="19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0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«Совершенствование и развитие муниципального управления в городе Урай» на 2018-2030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9732415"/>
              </p:ext>
            </p:extLst>
          </p:nvPr>
        </p:nvGraphicFramePr>
        <p:xfrm>
          <a:off x="107502" y="620689"/>
          <a:ext cx="9036497" cy="62295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6279"/>
                <a:gridCol w="5875396"/>
                <a:gridCol w="568664"/>
                <a:gridCol w="814766"/>
                <a:gridCol w="740696"/>
                <a:gridCol w="740696"/>
              </a:tblGrid>
              <a:tr h="4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9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деятельностью главы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8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руб.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6 481,2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6 481,2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6 481,2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запущенных проектов в отчетном периоде в общем количестве проектов, планируемых к запуску в отчетном периоде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Обеспечение бесспорности выданных юридически значимых документов о государственной регистрации актов гражданского состояния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8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детей-сирот и детей, оставшихся без попечения родителей, переданных на воспитание в семью граждан, от общей численности детей-сирот и детей, оставшихся без попечения родителей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94,7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94,7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94,7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Численность граждан, ежегодно трудоустраиваемых на временные и общественные работы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муниципальных служащих, которым предоставляются гарантии по выплате муниципальной пенсии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граждан, которым предоставляются выплаты согласно утвержденному порядку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Уровень удовлетворенности жителей города Урай качеством предоставления государственных и муниципальных услуг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90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90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90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утвержденных административных регламентов по предоставлению муниципальных услуг в муниципальном образовании город Урай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95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95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95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граждан, использующих механизм получения государственных и муниципальных услуг в электронной форме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70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70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70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 ожидания в очереди при обращении заявителя в орган местного самоуправления для получения муниципальных услуг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15 минут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15 минут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15 минут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Обеспеченность окнами приема заявителей на получение государственных и муниципальных услуг по принципу «одного окна»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95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95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95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Среднее время ожидания в очереди для подачи (получения) документов в МАУ МФЦ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15 минут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15 минут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15 минут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предоставления муниципальных услуг в многофункциональных центрах  предоставления государственных и муниципальных услуг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услуг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41 959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41 959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41 959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0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«Совершенствование и развитие муниципального управления в городе Урай» на 2018-2030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6822341"/>
              </p:ext>
            </p:extLst>
          </p:nvPr>
        </p:nvGraphicFramePr>
        <p:xfrm>
          <a:off x="107503" y="620688"/>
          <a:ext cx="8928993" cy="60446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74"/>
                <a:gridCol w="5758299"/>
                <a:gridCol w="557330"/>
                <a:gridCol w="798528"/>
                <a:gridCol w="798528"/>
                <a:gridCol w="725934"/>
              </a:tblGrid>
              <a:tr h="362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7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муниципальных служащих, повысивших профессиональный уровень в соответствии с потребностями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6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7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кадров, замещаемых на основе назначения из резерва кадров, ежегодно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8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Соответствие принятых муниципальных правовых актов действующему законодательству о муниципальной службе и противодействии коррупции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0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участников конкурса «Лучший работник органов местного самоуправления города Урай» от общего числа работников органов местного самоуправления г.Урай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7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объектов недвижимого имущества, на которые зарегистрировано право собственности муниципального образования, в общем объеме объектов, подлежащих государственной регистрации, за исключением земельных участков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проведенных ревизионных проверок от плана согласно утвержденному графику проведения ревизионных проверок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поступлений  доходов от использования муниципального имущества от  плана по поступлению в бюджет городского округа средств от использования муниципального имущества (за исключением объектов муниципального жилого фонда)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застрахованного имущества в общем объеме объектов, подлежащих страхованию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6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земельных участков, подлежащих продаже и передаче в аренду,   в общем количестве земельных участков, сформированных и переданных на исполнение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площади муниципальных квартир, находящихся в простое, к общей площади муниципального имущества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348" y="205498"/>
            <a:ext cx="8429652" cy="50885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8641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«Обеспечение градостроительной деятельности на территории города Урай» на  2018-2030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4173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 градостроительства, землепользования и природопользования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883" y="1598123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Целями муниципальной программы являются:</a:t>
            </a:r>
          </a:p>
          <a:p>
            <a:pPr algn="just">
              <a:buFontTx/>
              <a:buChar char="-"/>
            </a:pPr>
            <a:r>
              <a:rPr lang="ru-RU" sz="1200" b="1" dirty="0" smtClean="0"/>
              <a:t> создание условий для устойчивого развития территорий города, рационального использования природных ресурсов на основе документов </a:t>
            </a:r>
            <a:r>
              <a:rPr lang="ru-RU" sz="1200" b="1" dirty="0" err="1" smtClean="0"/>
              <a:t>градорегулирования</a:t>
            </a:r>
            <a:r>
              <a:rPr lang="ru-RU" sz="1200" b="1" dirty="0" smtClean="0"/>
              <a:t>, способствующих дальнейшему развитию жилищной, инженерной, транспортной и социальной инфраструктур города, с учетом интересов граждан, организаций и предпринимателей по созданию благоприятных условий жизнедеятельности;</a:t>
            </a:r>
          </a:p>
          <a:p>
            <a:pPr algn="just">
              <a:buFontTx/>
              <a:buChar char="-"/>
            </a:pPr>
            <a:r>
              <a:rPr lang="ru-RU" sz="1200" b="1" dirty="0" smtClean="0"/>
              <a:t> вовлечение в оборот земель, находящихся в  муниципальной собственности;</a:t>
            </a:r>
          </a:p>
          <a:p>
            <a:pPr algn="just">
              <a:buFontTx/>
              <a:buChar char="-"/>
            </a:pPr>
            <a:r>
              <a:rPr lang="ru-RU" sz="1200" b="1" dirty="0" smtClean="0"/>
              <a:t> мониторинг и обновление электронной базы градостроительных данных,  обеспечение информационного и электронного взаимодействия;</a:t>
            </a:r>
          </a:p>
          <a:p>
            <a:pPr algn="just">
              <a:buFontTx/>
              <a:buChar char="-"/>
            </a:pPr>
            <a:r>
              <a:rPr lang="ru-RU" sz="1200" b="1" dirty="0" smtClean="0"/>
              <a:t> создание условий на территории города Урай для увеличения объемов индивидуального жилищного строительства</a:t>
            </a:r>
            <a:endParaRPr lang="ru-RU" sz="1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3729" y="3471202"/>
            <a:ext cx="899027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Подпрограмма 1 «Обеспечение территории города Урай документами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градорегулирования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»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(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формирование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земельных участков,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оценка 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и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постановка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их на кадастровый учет для проведения торгов через аукцион (участок ИЖС №37 по ул. Нагорная, участки под многоэтажное строительство жилья в </a:t>
            </a:r>
            <a:r>
              <a:rPr lang="ru-RU" sz="1200" b="1" dirty="0" err="1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мкр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. 1А,1Г,1Д (8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участков,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содержание МКУ "Управление градостроительства, землепользования и природопользования г.Урай", МКУ "Управление капитального строительства администрации г.Урай")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Подпрограмма 2 «Управление земельными ресурсами»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(работы и мероприятия по землеустройству, подготовке и предоставлению земельных участков)</a:t>
            </a:r>
            <a:endParaRPr lang="ru-RU" sz="1200" b="1" dirty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Подпрограмма 3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«Внедрение информационной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системы обеспечения градостроительной деятельности»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(системно-аналитическое и программное сопровождение информационной системы обеспечения градостроительной деятельности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)</a:t>
            </a:r>
            <a:endParaRPr lang="ru-RU" sz="1200" b="1" dirty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672897306"/>
              </p:ext>
            </p:extLst>
          </p:nvPr>
        </p:nvGraphicFramePr>
        <p:xfrm>
          <a:off x="23934" y="5229200"/>
          <a:ext cx="6120680" cy="203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444208" y="5564083"/>
            <a:ext cx="1585347" cy="730894"/>
            <a:chOff x="4181772" y="358528"/>
            <a:chExt cx="1585347" cy="73089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81772" y="358528"/>
              <a:ext cx="1585347" cy="73089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1772" y="358528"/>
              <a:ext cx="1585347" cy="48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 г. (</a:t>
              </a:r>
              <a:r>
                <a:rPr lang="ru-RU" sz="11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76256" y="6085256"/>
            <a:ext cx="1312210" cy="748800"/>
            <a:chOff x="4808175" y="885370"/>
            <a:chExt cx="1312210" cy="7488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885370"/>
              <a:ext cx="1312210" cy="748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907302"/>
              <a:ext cx="1268346" cy="70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64 601,5 </a:t>
              </a:r>
              <a:r>
                <a:rPr lang="ru-RU" sz="11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14290"/>
            <a:ext cx="8429652" cy="5000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115414"/>
            <a:ext cx="7929618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цель долговой политики городского округа город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2019 год и на плановый период 2020 и 2021 годов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340768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Поддержание долговой нагрузки на бюджет города на экономически безопасном уровне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762070700"/>
              </p:ext>
            </p:extLst>
          </p:nvPr>
        </p:nvGraphicFramePr>
        <p:xfrm>
          <a:off x="323528" y="2417242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258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8501090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16476"/>
            <a:ext cx="8286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500" b="1" dirty="0" smtClean="0"/>
              <a:t>«Обеспечение градостроительной деятельности на территории города Урай» на  2018-2030 годы</a:t>
            </a:r>
            <a:endParaRPr lang="ru-RU" sz="1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0286517"/>
              </p:ext>
            </p:extLst>
          </p:nvPr>
        </p:nvGraphicFramePr>
        <p:xfrm>
          <a:off x="36097" y="762947"/>
          <a:ext cx="9036497" cy="59522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3870"/>
                <a:gridCol w="5900503"/>
                <a:gridCol w="510125"/>
                <a:gridCol w="789183"/>
                <a:gridCol w="808142"/>
                <a:gridCol w="734674"/>
              </a:tblGrid>
              <a:tr h="288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0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территории, на которую проведен комплекс планировочных работ или проведение данных работ не требуется, от общей площади в границах населенного пункта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2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Удовлетворенность населения качеством предоставления муниципальных услуг в сфере градостроительной деятельности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1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количества объектов, в отношении которых осуществляется строительный контроль, к базовому количеству объектов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1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земельных участков, поставленных на государственный кадастровый учет, в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.: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 многоквартирные жилые дома, для проведения торгов, для предоставления гражданам льготной категории, под муниципальное имущество (*)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2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Удельный вес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проинвентаризированных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земель по отношению к общей площади земель, вовлеченных в оборот в границах муниципального образования город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(*)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предоставленных земельных участков в аренду, собственность, постоянное (бессрочное) пользование (*)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денежных средств от продажи земельных участков и (или) аренды земельных участков, находящихся в муниципальной собственности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денежных средств, поступивших в бюджет от выполнения работ по вовлечению земель в оборот и их реализации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1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Площадь земельных участков, предоставленных для строительства, в расчете на 10 тыс. человек населения – всего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том числе,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5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площади земельных участков, являющихся объектами налогообложения земельным налогом, в общей площади территории города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Урай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зарегистрированных документов в информационной системе обеспечения градостроительной деятельности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ежегодного объема введенного индивидуального жилья на территории города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 менее 2000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46" y="9010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223082"/>
            <a:ext cx="8429652" cy="4912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8020"/>
            <a:ext cx="8345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жилищно-коммунального комплекса и повышение энергетической эффективности в городе Урай на 2019 - 2030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80728"/>
            <a:ext cx="8927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жилищно-коммунального хозяйства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835" y="1628800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Целями муниципальной программы являются: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формирование благоприятных и комфортных условий для проживания населения на территории города </a:t>
            </a:r>
            <a:r>
              <a:rPr lang="ru-RU" sz="1400" b="1" dirty="0" err="1" smtClean="0"/>
              <a:t>Урай</a:t>
            </a:r>
            <a:r>
              <a:rPr lang="ru-RU" sz="1400" b="1" dirty="0" smtClean="0"/>
              <a:t>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повышение надежности и качества предоставления жилищно-коммунальных услуг;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</a:t>
            </a:r>
            <a:r>
              <a:rPr lang="ru-RU" sz="1400" b="1" dirty="0"/>
              <a:t>повышение энергосбережения и энергетической эффективности.</a:t>
            </a:r>
          </a:p>
        </p:txBody>
      </p:sp>
      <p:pic>
        <p:nvPicPr>
          <p:cNvPr id="8" name="Picture 2" descr="https://pp.vk.me/c10925/u4074984/145443913/x_60dd5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20436"/>
            <a:ext cx="2843808" cy="213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www.vivozkamusora.ru/rent/uborkasnega/pic/uborkanekrasov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90" y="2924944"/>
            <a:ext cx="2823210" cy="183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924944"/>
            <a:ext cx="633670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1138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 «Создание условий для обеспечения содержания объектов жилищно-коммунального комплекса города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Урай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(содержание автомобильных дорог, мест массового отдыха населения, объектов благоустройства, уличное освещение, содержание МКУ "Управление жилищно-коммунального хозяйства </a:t>
            </a:r>
            <a:r>
              <a:rPr lang="ru-RU" sz="1200" b="1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г.Урай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", капитальный ремонт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МКД,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субвенции на возмещение недополученных доходов организациям, осуществляющим реализацию сжиженного газа по социально ориентированным розничным ценам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200" b="1" dirty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939914664"/>
              </p:ext>
            </p:extLst>
          </p:nvPr>
        </p:nvGraphicFramePr>
        <p:xfrm>
          <a:off x="-36512" y="4720436"/>
          <a:ext cx="6120680" cy="203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9546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«Развитие жилищно-коммунального комплекса и повышение энергетической эффективности в городе Урай на 2019-2030 годы»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5556823"/>
              </p:ext>
            </p:extLst>
          </p:nvPr>
        </p:nvGraphicFramePr>
        <p:xfrm>
          <a:off x="142845" y="785794"/>
          <a:ext cx="8929749" cy="60236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0652"/>
                <a:gridCol w="5198714"/>
                <a:gridCol w="1553099"/>
                <a:gridCol w="642428"/>
                <a:gridCol w="642428"/>
                <a:gridCol w="642428"/>
              </a:tblGrid>
              <a:tr h="290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Удовлетворенность населения качеством оказания жилищно-коммунальных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Фактический уровень собираемости платы граждан  за предоставленные жилищно-коммунальные услуги за отчетный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аварийных многоквартирных жилых домов в общем количестве многоквартирных жилых домов на конец отчетного периода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Фактический уровень собираемости взносов на капитальный ремонт общего имущества  многоквартирных домов за отчетный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Удовлетворенность населения благоустроенностью общественных мест пребывания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Удельная величина потребления энергетических ресурсов в многоквартирных домах: тепловая энергия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 на 1 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общей площади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Удельная величина потребления энергетических ресурсов в многоквартирных домах: холодная вода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 на одного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Удельная величина потребления энергетических ресурсов в многоквартирных домах: горячая вода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 на одного 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Удельная величина потребления энергетических ресурсов в многоквартирных домах: электрическая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кВт ч  на одного проживающего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4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Удельная величина потребления энергетических ресурсов в многоквартирных домах: природный газ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Куб.м.  на одного 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4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Удельная величина потребления энергетических ресурсов муниципальными бюджетными учреждениями: тепловая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  на 1 кв.м. общей площади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4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Удельная величина потребления энергетических ресурсов муниципальными бюджетными учреждениями: холодная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Куб.м.  на одного 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Удельная величина потребления энергетических ресурсов муниципальными бюджетными учреждениями: горячая вода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Куб.м.  на одного 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Удельная величина потребления энергетических ресурсов муниципальными бюджетными учреждениями: электрическая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кВт ч  на одного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Удельная величина потребления энергетических ресурсов муниципальными бюджетными учреждениями: природный газ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Куб.м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 на одного  человека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213138"/>
            <a:ext cx="8429652" cy="50885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8640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«Проектирование и строительство инженерных сетей коммунальной инфраструктуры в городе Урай» на 2014-2020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9802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капитального строительства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84784"/>
            <a:ext cx="8534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Целями муниципальной программы являются: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создание условий для увеличения объемов жилищного строительства;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обеспечение населения города коммунальными услугами нормативного качества;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обеспечение надежной и эффективной работы коммунальной инфраструктуры;</a:t>
            </a:r>
          </a:p>
          <a:p>
            <a:pPr algn="just">
              <a:buFontTx/>
              <a:buChar char="-"/>
            </a:pPr>
            <a:r>
              <a:rPr lang="ru-RU" sz="1400" b="1" dirty="0" smtClean="0"/>
              <a:t> обеспечение экологической безопасности, в части обеспечения жителей города коммунальными услугами</a:t>
            </a:r>
            <a:endParaRPr lang="ru-RU" sz="1400" b="1" dirty="0"/>
          </a:p>
        </p:txBody>
      </p:sp>
      <p:pic>
        <p:nvPicPr>
          <p:cNvPr id="8" name="Picture 2" descr="http://www.ru.all.biz/img/ru/catalog/127683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714620"/>
            <a:ext cx="3312368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890107"/>
            <a:ext cx="560636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программы: </a:t>
            </a:r>
          </a:p>
          <a:p>
            <a:pPr lvl="0">
              <a:buFont typeface="Wingdings" pitchFamily="2" charset="2"/>
              <a:buChar char="v"/>
            </a:pP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Субсидии 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объектов инженерной инфраструктуры на территориях, предназначенных для жилищного 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строительства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(продолжение строительства объекта «Инженерные сети микрорайона 1А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данного объекта осуществляется в рамках Адресной инвестиционной программы Ханты – Мансийского автономного округа – Югры)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5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строительство инженерных сетей по ул. </a:t>
            </a:r>
            <a:r>
              <a:rPr lang="ru-RU" sz="15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Брусичной</a:t>
            </a:r>
            <a:r>
              <a:rPr lang="ru-RU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строительство инженерных сетей  в микрорайоне Южный (в районе Орбиты)  в целях обеспечения инженерными сетями объектов ИЖС.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95231830"/>
              </p:ext>
            </p:extLst>
          </p:nvPr>
        </p:nvGraphicFramePr>
        <p:xfrm>
          <a:off x="3357554" y="5286388"/>
          <a:ext cx="3168352" cy="130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16632"/>
            <a:ext cx="8178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600" b="1" dirty="0" smtClean="0"/>
              <a:t>«Проектирование и строительство инженерных систем коммунальной инфраструктуры в городе Урай» на 2014-2020 годы»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4168534"/>
              </p:ext>
            </p:extLst>
          </p:nvPr>
        </p:nvGraphicFramePr>
        <p:xfrm>
          <a:off x="107503" y="1028553"/>
          <a:ext cx="8928993" cy="51081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74"/>
                <a:gridCol w="5758299"/>
                <a:gridCol w="576064"/>
                <a:gridCol w="792088"/>
                <a:gridCol w="792088"/>
                <a:gridCol w="720080"/>
              </a:tblGrid>
              <a:tr h="302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2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Площади земельных участков, предоставляемых для жилищного строительства, обеспеченных коммунальной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инфраструктурой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84,35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89,02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90,82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3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Инженерные сети и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973,88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974,34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981,61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6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Удельный вес вновь построенных в отчетном периоде инженерных сетей к общему количеству инженерных сетей по состоянию на тот же отчетный период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6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водоснабжения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151,91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151,91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152,65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вновь построенных в отчетном периоде сетей водоснабжения к общему количеству сетей водоснабжения по состоянию на тот же отчетный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водоотведения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87,94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4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вновь построенных в отчетном периоде сетей водоотведения к общему количеству сетей водоотведения по состоянию на тот же отчетный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теплоснабжения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167,65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167,65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168,28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вновь построенных в отчетном периоде сетей теплоснабжения к общему количеству сетей теплоснабжения по состоянию на тот же отчетный период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газоснабжения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123,84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123,84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124,36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5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вновь построенных в отчетном периоде сетей газоснабжения к общему количеству сетей газоснабжения по состоянию на тот же отчетный период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электроснабжения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415,57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415,57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415,90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0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вновь построенных в отчетном периоде сетей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электроснабжения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общему количеству сетей электроснабжения по состоянию на тот же отчетный период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горячего водоснабжения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1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вновь построенных в отчетном периоде сетей водоснабжения к общему количеству сетей водоснабжения по состоянию на тот же отчетный период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2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Малогабаритные автоматизированные котельные (здания)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  <a:tab pos="381635" algn="l"/>
                        </a:tabLs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/ч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6/29,68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6/29,68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6/29,68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456"/>
            <a:ext cx="91440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Муниципальный дорожный фонд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908720"/>
          <a:ext cx="81369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5399" y="4305909"/>
            <a:ext cx="3111098" cy="22663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1"/>
          <p:cNvSpPr txBox="1"/>
          <p:nvPr/>
        </p:nvSpPr>
        <p:spPr>
          <a:xfrm>
            <a:off x="179512" y="3573016"/>
            <a:ext cx="8712968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Расходы на капитальный ремонт и ремонт, содержание автомобильных дорог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общего пользования и искусственных сооружений на них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1979362"/>
              </p:ext>
            </p:extLst>
          </p:nvPr>
        </p:nvGraphicFramePr>
        <p:xfrm>
          <a:off x="0" y="4149081"/>
          <a:ext cx="6786578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845237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2704" y="476672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eaLnBrk="0" hangingPunct="0"/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1" y="26235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Источники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формирования и направления расходования средств муниципального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дорожного фонда города Урай в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году 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бюджете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годов,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6740737"/>
              </p:ext>
            </p:extLst>
          </p:nvPr>
        </p:nvGraphicFramePr>
        <p:xfrm>
          <a:off x="0" y="805909"/>
          <a:ext cx="9144000" cy="5980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7262"/>
                <a:gridCol w="1178965"/>
                <a:gridCol w="1168439"/>
                <a:gridCol w="1150895"/>
                <a:gridCol w="1168439"/>
              </a:tblGrid>
              <a:tr h="412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7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доходов, в том числе: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63 092,6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56 995,4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56 750,6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13 107,5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82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</a:t>
                      </a:r>
                      <a:r>
                        <a:rPr lang="ru-RU" sz="11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инжекторных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двигателей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10 030,9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6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налог на вмененный доход  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22 307,0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22 000,0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927,5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4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Государственная пошлина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выдачу ОМС специального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разрешения на движение по автомобильным дорогам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транспортных средств, осуществляющих перевозки опасных, тяжеловесных и (или) крупногабаритных грузов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82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Денежные взыскания (штрафы) за нарушение правил перевозки крупногабаритных и тяжеловесных грузов по автомобильным дорогам общего пользования местного значения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города </a:t>
                      </a:r>
                      <a:r>
                        <a:rPr lang="ru-RU" sz="11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5.Денежные взыскания (штрафы) за правонарушения в области дорожного движения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Поступления сумм в возмещение вреда, причиняемого автомобильным дорогам общего пользования местного значения города </a:t>
                      </a:r>
                      <a:r>
                        <a:rPr lang="ru-RU" sz="11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1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ОБ на финансовое обеспечение дорожной деятельности в отношении автомобильных дорог общего пользования местного значения города </a:t>
                      </a:r>
                      <a:r>
                        <a:rPr lang="ru-RU" sz="11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(подпрограмма "Дорожное хозяйство" государственной программы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«Современная транспортная система»)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23 003,8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22 608,4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22 620,6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7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расходов, в том числе: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63 092,6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56 995,4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56 750,6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13 107,5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строительство (реконструкцию), капитальный ремонт и ремонт автомобильных дорог общего пользования местного значения 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23 003,8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22 608,4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22 620,6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 из средств местного бюджета (5%) cубсидии окружного бюджета на строительство (реконструкцию), капитальный ремонт и ремонт автомобильных дорог общего пользования местного значения 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1 210,7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1 189,9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1 190,6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автомобильных дорог общего пользования и искусственных сооружений на них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38 878,1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33 197,1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32 939,4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13 107,5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42852"/>
            <a:ext cx="8250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Средства на исполнение публичных нормативных обязательств за счет средств бюджета городского округа город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на 2019 год и на плановый период 2020 и 2021 годов,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738620"/>
              </p:ext>
            </p:extLst>
          </p:nvPr>
        </p:nvGraphicFramePr>
        <p:xfrm>
          <a:off x="142844" y="1785926"/>
          <a:ext cx="8784976" cy="3739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5339651"/>
                <a:gridCol w="1079382"/>
                <a:gridCol w="959452"/>
                <a:gridCol w="974443"/>
              </a:tblGrid>
              <a:tr h="500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Публичное нормативное обязательство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1175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автономного округа от 09.06.2009 № 86-оз «О дополнительных гарантиях и дополнительных мерах социальной поддержки детей-сирот и детей, оставшихся без попечения родителей, лиц из числа детей-сирот и детей, оставшихся без попечения родителей, усыновителей, приемных родителей, патронатных воспитателей и воспитателей детских домов семейного типа в Ханты-Мансийском автономном округе – Югре»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виды дополнительных мер социальной поддержки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70 001,0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69 216,8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67 407,2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автономного округа от 21.02.2007 № 2-оз "О компенсации части родительской платы за содержание детей (присмотр и уход за детьми)  в образовательных организациях, реализующих основную общеобразовательную программу дошкольного образования"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Субвенция на компенсацию части родительской платы за присмотр и уход за детьми в образовательных организациях, реализующих образовательные программы дошкольного образования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25 107,0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25 107,0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25 107,0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70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95 108,0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94 323,8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92 514,2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42852"/>
            <a:ext cx="65238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119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Объем муниципального долга на 2019-2021 годы, тыс. рублей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www.ivteleradio.ru/images/2016/3/18/be5bb15a3ea84df9910ffdb4cadbaa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700808"/>
            <a:ext cx="2636127" cy="17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515719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будет направлена на проведение взвешенной долговой политики, итогом реализации которой должно стать  отсутствие долговых обязательств муниципального образования на конец отчетного года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5363555"/>
              </p:ext>
            </p:extLst>
          </p:nvPr>
        </p:nvGraphicFramePr>
        <p:xfrm>
          <a:off x="2627784" y="1628799"/>
          <a:ext cx="6408711" cy="2854812"/>
        </p:xfrm>
        <a:graphic>
          <a:graphicData uri="http://schemas.openxmlformats.org/drawingml/2006/table">
            <a:tbl>
              <a:tblPr/>
              <a:tblGrid>
                <a:gridCol w="2808312"/>
                <a:gridCol w="1224136"/>
                <a:gridCol w="1224136"/>
                <a:gridCol w="1152127"/>
              </a:tblGrid>
              <a:tr h="189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2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муниципального образования на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01.01.2019,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01.01.2020,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66 905,8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138 077,2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</a:t>
                      </a:r>
                      <a:r>
                        <a:rPr lang="en-US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6 905,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88 077,2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157 830,5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8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Погашение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50 000,0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16 905,8</a:t>
                      </a:r>
                      <a:r>
                        <a:rPr lang="en-US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88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077,2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Верхний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предел  муниципального долга на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01.01.2020,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01.01.2021,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01.01.2022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66 905,8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138 077,2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207 830,5</a:t>
                      </a:r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12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219573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980728"/>
            <a:ext cx="69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Контактная информация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9826" y="2421759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Адрес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Югра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628285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9012" y="398314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Председатель комитета –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Хусаинова Ирина Валериевна,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тел.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(34676) 2-33-56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Начальник бюджетного управления –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Зорина Лариса Васильевна,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тел.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(34676)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2-05-82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71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E-mail: comfin@uray.ru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4938" y="1559470"/>
            <a:ext cx="604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Комитет по финансам администрации города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рай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82840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/>
          </p:nvPr>
        </p:nvGraphicFramePr>
        <p:xfrm>
          <a:off x="611560" y="126876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00100" y="116632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Приоритетные направления прогноза социально-экономического развития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муниципалитета</a:t>
            </a:r>
          </a:p>
          <a:p>
            <a:pPr lvl="0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2019–2024 годы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20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900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Демография</a:t>
            </a:r>
            <a:endParaRPr kumimoji="0" lang="ru-RU" sz="2400" b="1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6072206"/>
            <a:ext cx="4143372" cy="57150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численности населения города к 2024 году до 41 272 человека.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71472" y="785794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 среднегодовой численности населения города,  естественного прироста населения,  миграционного прироста на 2018 </a:t>
            </a: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плановый период 2019 и 2024 годы</a:t>
            </a:r>
            <a:endParaRPr kumimoji="0" lang="ru-RU" sz="1600" b="1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6053933"/>
            <a:ext cx="3357554" cy="57148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рождаемости к 2024 году составит 15,9%.</a:t>
            </a: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142844" y="1500174"/>
          <a:ext cx="457203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857752" y="1785926"/>
          <a:ext cx="428624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7012961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19179</TotalTime>
  <Words>14281</Words>
  <Application>Microsoft Office PowerPoint</Application>
  <PresentationFormat>Экран (4:3)</PresentationFormat>
  <Paragraphs>3104</Paragraphs>
  <Slides>79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Тема Office</vt:lpstr>
      <vt:lpstr>Слайд 1</vt:lpstr>
      <vt:lpstr>Слайд 2</vt:lpstr>
      <vt:lpstr>Документы, на основании которых составляется проект муниципального бюджета</vt:lpstr>
      <vt:lpstr>Слайд 4</vt:lpstr>
      <vt:lpstr>Приоритеты налоговой политики городского округа город Урай</vt:lpstr>
      <vt:lpstr>Основные направления бюджетной политики городского округа город Урай в области расходов     </vt:lpstr>
      <vt:lpstr>Основная цель долговой политики городского округа город Урай на 2019 год и на плановый период 2020 и 2021 годов</vt:lpstr>
      <vt:lpstr>Слайд 8</vt:lpstr>
      <vt:lpstr>Слайд 9</vt:lpstr>
      <vt:lpstr>Слайд 10</vt:lpstr>
      <vt:lpstr>Слайд 11</vt:lpstr>
      <vt:lpstr>Основные показатели развития экономики города Урай  на 2018 и плановый период 2019 и 2024 годы</vt:lpstr>
      <vt:lpstr>Слайд 13</vt:lpstr>
      <vt:lpstr>Слайд 14</vt:lpstr>
      <vt:lpstr>Слайд 15</vt:lpstr>
      <vt:lpstr>Слайд 16</vt:lpstr>
      <vt:lpstr>Динамика и структура доходов бюджета городского округа город Урай за период 2018-2021 годы, тыс.рублей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Муниципальные программы, планируемые к реализации  в городе Урай в 2019- 2021 годы, тыс.рублей</vt:lpstr>
      <vt:lpstr>Муниципальные программы, планируемые к реализации  в городе Урай в 2019-2021 годы, тыс.рублей</vt:lpstr>
      <vt:lpstr>Расходы бюджета городского округа город Урай  на поддержку семьи и детей  в 2019 -2021 годах</vt:lpstr>
      <vt:lpstr>Информация об объемах средств, направляемых на поддержку семьи и детей в 2019-2021 годах, в разрезе муниципальных программ городского округа город Урай</vt:lpstr>
      <vt:lpstr>Слайд 34</vt:lpstr>
      <vt:lpstr>Слайд 35</vt:lpstr>
      <vt:lpstr>Слайд 36</vt:lpstr>
      <vt:lpstr>Слайд 37</vt:lpstr>
      <vt:lpstr>Слайд 38</vt:lpstr>
      <vt:lpstr>Слайд 39</vt:lpstr>
      <vt:lpstr>Организация отдыха и оздоровления детей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Муниципальный дорожный фонд</vt:lpstr>
      <vt:lpstr>Слайд 76</vt:lpstr>
      <vt:lpstr>Слайд 77</vt:lpstr>
      <vt:lpstr>Слайд 78</vt:lpstr>
      <vt:lpstr>Слайд 79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Лариса Васильевна Зорина</cp:lastModifiedBy>
  <cp:revision>1964</cp:revision>
  <dcterms:created xsi:type="dcterms:W3CDTF">2011-03-01T09:21:01Z</dcterms:created>
  <dcterms:modified xsi:type="dcterms:W3CDTF">2018-12-29T05:48:59Z</dcterms:modified>
</cp:coreProperties>
</file>