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orinaLV\Desktop\СВЕТА\ИБ\Гениальный сварщик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orinaLV\Desktop\СВЕТА\ИБ\Гениальный сварщик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orinaLV\Desktop\СВЕТА\ИБ\Гениальный сварщик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orinaLV\Desktop\СВЕТА\ИБ\Гениальный сварщик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 Васильевна Зорина</dc:creator>
  <cp:lastModifiedBy>Лариса Васильевна Зорина</cp:lastModifiedBy>
  <cp:revision>1</cp:revision>
  <dcterms:created xsi:type="dcterms:W3CDTF">2019-04-27T08:38:21Z</dcterms:created>
  <dcterms:modified xsi:type="dcterms:W3CDTF">2019-04-27T08:40:30Z</dcterms:modified>
</cp:coreProperties>
</file>