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ZorinaLV\Desktop\СВЕТА\ИБ\Новая детская площа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orinaLV\Desktop\СВЕТА\ИБ\Пешеходная зона на ул.Ленина с устройством ливневой канализ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orinaLV\Desktop\СВЕТА\ИБ\Стоянка (после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orinaLV\Desktop\СВЕТА\ИБ\Тротуар с двора на ул.Ленина(после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Васильевна Зорина</dc:creator>
  <cp:lastModifiedBy>Лариса Васильевна Зорина</cp:lastModifiedBy>
  <cp:revision>1</cp:revision>
  <dcterms:created xsi:type="dcterms:W3CDTF">2019-04-27T08:40:38Z</dcterms:created>
  <dcterms:modified xsi:type="dcterms:W3CDTF">2019-04-27T08:42:29Z</dcterms:modified>
</cp:coreProperties>
</file>