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64"/>
  </p:notesMasterIdLst>
  <p:handoutMasterIdLst>
    <p:handoutMasterId r:id="rId65"/>
  </p:handoutMasterIdLst>
  <p:sldIdLst>
    <p:sldId id="370" r:id="rId2"/>
    <p:sldId id="332" r:id="rId3"/>
    <p:sldId id="325" r:id="rId4"/>
    <p:sldId id="344" r:id="rId5"/>
    <p:sldId id="397" r:id="rId6"/>
    <p:sldId id="318" r:id="rId7"/>
    <p:sldId id="326" r:id="rId8"/>
    <p:sldId id="328" r:id="rId9"/>
    <p:sldId id="329" r:id="rId10"/>
    <p:sldId id="330" r:id="rId11"/>
    <p:sldId id="331" r:id="rId12"/>
    <p:sldId id="395" r:id="rId13"/>
    <p:sldId id="396" r:id="rId14"/>
    <p:sldId id="333" r:id="rId15"/>
    <p:sldId id="334" r:id="rId16"/>
    <p:sldId id="371" r:id="rId17"/>
    <p:sldId id="338" r:id="rId18"/>
    <p:sldId id="339" r:id="rId19"/>
    <p:sldId id="335" r:id="rId20"/>
    <p:sldId id="372" r:id="rId21"/>
    <p:sldId id="336" r:id="rId22"/>
    <p:sldId id="373" r:id="rId23"/>
    <p:sldId id="361" r:id="rId24"/>
    <p:sldId id="374" r:id="rId25"/>
    <p:sldId id="337" r:id="rId26"/>
    <p:sldId id="375" r:id="rId27"/>
    <p:sldId id="354" r:id="rId28"/>
    <p:sldId id="376" r:id="rId29"/>
    <p:sldId id="362" r:id="rId30"/>
    <p:sldId id="377" r:id="rId31"/>
    <p:sldId id="378" r:id="rId32"/>
    <p:sldId id="379" r:id="rId33"/>
    <p:sldId id="341" r:id="rId34"/>
    <p:sldId id="380" r:id="rId35"/>
    <p:sldId id="381" r:id="rId36"/>
    <p:sldId id="340" r:id="rId37"/>
    <p:sldId id="382" r:id="rId38"/>
    <p:sldId id="383" r:id="rId39"/>
    <p:sldId id="363" r:id="rId40"/>
    <p:sldId id="384" r:id="rId41"/>
    <p:sldId id="355" r:id="rId42"/>
    <p:sldId id="385" r:id="rId43"/>
    <p:sldId id="320" r:id="rId44"/>
    <p:sldId id="348" r:id="rId45"/>
    <p:sldId id="386" r:id="rId46"/>
    <p:sldId id="359" r:id="rId47"/>
    <p:sldId id="387" r:id="rId48"/>
    <p:sldId id="349" r:id="rId49"/>
    <p:sldId id="388" r:id="rId50"/>
    <p:sldId id="358" r:id="rId51"/>
    <p:sldId id="389" r:id="rId52"/>
    <p:sldId id="360" r:id="rId53"/>
    <p:sldId id="390" r:id="rId54"/>
    <p:sldId id="391" r:id="rId55"/>
    <p:sldId id="392" r:id="rId56"/>
    <p:sldId id="342" r:id="rId57"/>
    <p:sldId id="393" r:id="rId58"/>
    <p:sldId id="347" r:id="rId59"/>
    <p:sldId id="394" r:id="rId60"/>
    <p:sldId id="276" r:id="rId61"/>
    <p:sldId id="317" r:id="rId62"/>
    <p:sldId id="398" r:id="rId6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EF3143"/>
    <a:srgbClr val="0066FF"/>
    <a:srgbClr val="7CF0BC"/>
    <a:srgbClr val="F8A2AA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483" autoAdjust="0"/>
  </p:normalViewPr>
  <p:slideViewPr>
    <p:cSldViewPr>
      <p:cViewPr varScale="1">
        <p:scale>
          <a:sx n="83" d="100"/>
          <a:sy n="83" d="100"/>
        </p:scale>
        <p:origin x="-1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87;&#1088;&#1086;&#1077;&#1082;&#1090;%20&#1085;&#1072;%202016%20&#1075;&#1086;&#1076;%20&#1073;&#1102;&#1076;&#1078;&#1077;&#1090;%20&#1076;&#1083;&#1103;%20&#1075;&#1088;&#1072;&#1078;&#1076;&#1072;&#1085;\&#1044;&#1086;&#1087;&#1086;&#1083;&#1085;&#1080;&#1090;&#1077;&#1083;&#1100;&#1085;&#1072;&#1103;%20&#1080;&#1085;&#1092;&#1086;&#1088;&#1084;&#1072;&#1094;&#1080;&#1103;%20&#1082;%20&#1087;&#1088;&#1086;&#1077;&#1082;&#1090;&#1091;%20&#1073;&#1102;&#1076;&#1078;&#1077;&#1090;&#1072;%20&#1085;&#1072;%202016%20&#1075;&#1086;&#1076;\&#1074;&#1089;&#1087;&#1086;&#1084;&#1086;&#1075;&#1072;&#1090;&#1077;&#1083;&#1100;&#1085;&#1099;&#1077;%20&#1090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orinaLV\Desktop\&#1087;&#1088;&#1086;&#1077;&#1082;&#1090;%20&#1085;&#1072;%202016%20&#1075;&#1086;&#1076;%20&#1073;&#1102;&#1076;&#1078;&#1077;&#1090;%20&#1076;&#1083;&#1103;%20&#1075;&#1088;&#1072;&#1078;&#1076;&#1072;&#1085;\&#1044;&#1086;&#1087;&#1086;&#1083;&#1085;&#1080;&#1090;&#1077;&#1083;&#1100;&#1085;&#1072;&#1103;%20&#1080;&#1085;&#1092;&#1086;&#1088;&#1084;&#1072;&#1094;&#1080;&#1103;%20&#1082;%20&#1087;&#1088;&#1086;&#1077;&#1082;&#1090;&#1091;%20&#1073;&#1102;&#1076;&#1078;&#1077;&#1090;&#1072;%20&#1085;&#1072;%202016%20&#1075;&#1086;&#1076;\&#1074;&#1089;&#1087;&#1086;&#1084;&#1086;&#1075;&#1072;&#1090;&#1077;&#1083;&#1100;&#1085;&#1099;&#1077;%20&#1090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ZorinaLV\Desktop\&#1087;&#1088;&#1086;&#1077;&#1082;&#1090;%20&#1085;&#1072;%202016%20&#1075;&#1086;&#1076;%20&#1073;&#1102;&#1076;&#1078;&#1077;&#1090;%20&#1076;&#1083;&#1103;%20&#1075;&#1088;&#1072;&#1078;&#1076;&#1072;&#1085;\&#1044;&#1086;&#1087;&#1086;&#1083;&#1085;&#1080;&#1090;&#1077;&#1083;&#1100;&#1085;&#1072;&#1103;%20&#1080;&#1085;&#1092;&#1086;&#1088;&#1084;&#1072;&#1094;&#1080;&#1103;%20&#1082;%20&#1087;&#1088;&#1086;&#1077;&#1082;&#1090;&#1091;%20&#1073;&#1102;&#1076;&#1078;&#1077;&#1090;&#1072;%20&#1085;&#1072;%202016%20&#1075;&#1086;&#1076;\&#1074;&#1089;&#1087;&#1086;&#1084;&#1086;&#1075;&#1072;&#1090;&#1077;&#1083;&#1100;&#1085;&#1099;&#1077;%20&#1090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87;&#1088;&#1086;&#1077;&#1082;&#1090;%20&#1085;&#1072;%202016%20&#1075;&#1086;&#1076;%20&#1073;&#1102;&#1076;&#1078;&#1077;&#1090;%20&#1076;&#1083;&#1103;%20&#1075;&#1088;&#1072;&#1078;&#1076;&#1072;&#1085;\&#1044;&#1086;&#1087;&#1086;&#1083;&#1085;&#1080;&#1090;&#1077;&#1083;&#1100;&#1085;&#1072;&#1103;%20&#1080;&#1085;&#1092;&#1086;&#1088;&#1084;&#1072;&#1094;&#1080;&#1103;%20&#1082;%20&#1087;&#1088;&#1086;&#1077;&#1082;&#1090;&#1091;%20&#1073;&#1102;&#1076;&#1078;&#1077;&#1090;&#1072;%20&#1085;&#1072;%202016%20&#1075;&#1086;&#1076;%20(&#1085;&#1072;%2030.11.2015)\&#1074;&#1089;&#1087;&#1086;&#1084;&#1086;&#1075;&#1072;&#1090;&#1077;&#1083;&#1100;&#1085;&#1099;&#1077;%20&#1090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320724663861721"/>
          <c:y val="3.1712025515664211E-2"/>
          <c:w val="0.84679275336138382"/>
          <c:h val="0.54566443544495069"/>
        </c:manualLayout>
      </c:layout>
      <c:bar3DChart>
        <c:barDir val="col"/>
        <c:grouping val="clustered"/>
        <c:ser>
          <c:idx val="0"/>
          <c:order val="0"/>
          <c:tx>
            <c:strRef>
              <c:f>'структура налоговых доходов'!$B$1</c:f>
              <c:strCache>
                <c:ptCount val="1"/>
                <c:pt idx="0">
                  <c:v>2015 год (план)</c:v>
                </c:pt>
              </c:strCache>
            </c:strRef>
          </c:tx>
          <c:spPr>
            <a:solidFill>
              <a:srgbClr val="FF0000"/>
            </a:solidFill>
            <a:effectLst>
              <a:outerShdw blurRad="50800" dist="50800" dir="5400000" algn="ctr" rotWithShape="0">
                <a:srgbClr val="FF0000"/>
              </a:outerShdw>
            </a:effectLst>
          </c:spPr>
          <c:dLbls>
            <c:dLbl>
              <c:idx val="0"/>
              <c:layout>
                <c:manualLayout>
                  <c:x val="7.1027930755038536E-3"/>
                  <c:y val="0.154562813437690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675976918346195E-3"/>
                  <c:y val="-1.48800868530947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'структура налоговых доходов'!$A$2:$A$7</c:f>
              <c:strCache>
                <c:ptCount val="6"/>
                <c:pt idx="0">
                  <c:v>НДФЛ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налоговых доходов'!$B$2:$B$7</c:f>
              <c:numCache>
                <c:formatCode>#,##0.0</c:formatCode>
                <c:ptCount val="6"/>
                <c:pt idx="0">
                  <c:v>494105.7</c:v>
                </c:pt>
                <c:pt idx="1">
                  <c:v>9682.9</c:v>
                </c:pt>
                <c:pt idx="2">
                  <c:v>126225.4</c:v>
                </c:pt>
                <c:pt idx="3">
                  <c:v>7700</c:v>
                </c:pt>
                <c:pt idx="4">
                  <c:v>16976.900000000001</c:v>
                </c:pt>
                <c:pt idx="5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'структура налоговых доходов'!$C$1</c:f>
              <c:strCache>
                <c:ptCount val="1"/>
                <c:pt idx="0">
                  <c:v>2016 год (проект)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4.7351953836692337E-3"/>
                  <c:y val="0.202530583125249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0781534676911E-2"/>
                  <c:y val="-1.71888581007340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'структура налоговых доходов'!$A$2:$A$7</c:f>
              <c:strCache>
                <c:ptCount val="6"/>
                <c:pt idx="0">
                  <c:v>НДФЛ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налоговых доходов'!$C$2:$C$7</c:f>
              <c:numCache>
                <c:formatCode>#,##0.0</c:formatCode>
                <c:ptCount val="6"/>
                <c:pt idx="0">
                  <c:v>456958.8</c:v>
                </c:pt>
                <c:pt idx="1">
                  <c:v>10162.6</c:v>
                </c:pt>
                <c:pt idx="2">
                  <c:v>124118.5</c:v>
                </c:pt>
                <c:pt idx="3">
                  <c:v>9500</c:v>
                </c:pt>
                <c:pt idx="4">
                  <c:v>18761.5</c:v>
                </c:pt>
                <c:pt idx="5">
                  <c:v>5305</c:v>
                </c:pt>
              </c:numCache>
            </c:numRef>
          </c:val>
        </c:ser>
        <c:shape val="cylinder"/>
        <c:axId val="81951360"/>
        <c:axId val="82268544"/>
        <c:axId val="0"/>
      </c:bar3DChart>
      <c:catAx>
        <c:axId val="819513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268544"/>
        <c:crosses val="autoZero"/>
        <c:auto val="1"/>
        <c:lblAlgn val="ctr"/>
        <c:lblOffset val="100"/>
      </c:catAx>
      <c:valAx>
        <c:axId val="8226854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95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41724546973233"/>
          <c:y val="0.73587779462412795"/>
          <c:w val="0.24258275453026798"/>
          <c:h val="0.25893488889355182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8667720494824247"/>
          <c:y val="3.1799851142552474E-2"/>
          <c:w val="0.5739888749734906"/>
          <c:h val="0.48802742456225517"/>
        </c:manualLayout>
      </c:layout>
      <c:bar3DChart>
        <c:barDir val="col"/>
        <c:grouping val="clustered"/>
        <c:ser>
          <c:idx val="0"/>
          <c:order val="0"/>
          <c:tx>
            <c:strRef>
              <c:f>'структура неналоговых доходов'!$B$1</c:f>
              <c:strCache>
                <c:ptCount val="1"/>
                <c:pt idx="0">
                  <c:v>2015 год (план)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3.2067144054701052E-3"/>
                  <c:y val="0.1843860783145307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163363920890219E-3"/>
                  <c:y val="0.181329840908602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'структура неналоговых доходов'!$A$2:$A$6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доходы</c:v>
                </c:pt>
              </c:strCache>
            </c:strRef>
          </c:cat>
          <c:val>
            <c:numRef>
              <c:f>'структура неналоговых доходов'!$B$2:$B$6</c:f>
              <c:numCache>
                <c:formatCode>#,##0.0</c:formatCode>
                <c:ptCount val="5"/>
                <c:pt idx="0">
                  <c:v>95431</c:v>
                </c:pt>
                <c:pt idx="1">
                  <c:v>68609.399999999994</c:v>
                </c:pt>
                <c:pt idx="2">
                  <c:v>11531.6</c:v>
                </c:pt>
                <c:pt idx="3">
                  <c:v>3410</c:v>
                </c:pt>
                <c:pt idx="4">
                  <c:v>4633.6000000000004</c:v>
                </c:pt>
              </c:numCache>
            </c:numRef>
          </c:val>
        </c:ser>
        <c:ser>
          <c:idx val="1"/>
          <c:order val="1"/>
          <c:tx>
            <c:strRef>
              <c:f>'структура неналоговых доходов'!$C$1</c:f>
              <c:strCache>
                <c:ptCount val="1"/>
                <c:pt idx="0">
                  <c:v>2016 год (проект)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6033572027350548E-3"/>
                  <c:y val="0.1095627421868956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64553938451282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'структура неналоговых доходов'!$A$2:$A$6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доходы</c:v>
                </c:pt>
              </c:strCache>
            </c:strRef>
          </c:cat>
          <c:val>
            <c:numRef>
              <c:f>'структура неналоговых доходов'!$C$2:$C$6</c:f>
              <c:numCache>
                <c:formatCode>#,##0.0</c:formatCode>
                <c:ptCount val="5"/>
                <c:pt idx="0">
                  <c:v>86236.3</c:v>
                </c:pt>
                <c:pt idx="1">
                  <c:v>67016.800000000003</c:v>
                </c:pt>
                <c:pt idx="2">
                  <c:v>18660.099999999922</c:v>
                </c:pt>
                <c:pt idx="3">
                  <c:v>4361.3</c:v>
                </c:pt>
                <c:pt idx="4">
                  <c:v>2723.5</c:v>
                </c:pt>
              </c:numCache>
            </c:numRef>
          </c:val>
        </c:ser>
        <c:shape val="box"/>
        <c:axId val="84146816"/>
        <c:axId val="89203072"/>
        <c:axId val="0"/>
      </c:bar3DChart>
      <c:catAx>
        <c:axId val="841468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203072"/>
        <c:crosses val="autoZero"/>
        <c:auto val="1"/>
        <c:lblAlgn val="ctr"/>
        <c:lblOffset val="100"/>
      </c:catAx>
      <c:valAx>
        <c:axId val="8920307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14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2221685513204"/>
          <c:y val="0.43925077470282337"/>
          <c:w val="0.24971053940866494"/>
          <c:h val="0.11695400448003666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848458493569148"/>
          <c:y val="5.3117546270901282E-2"/>
          <c:w val="0.8415154768021389"/>
          <c:h val="0.57525762553081361"/>
        </c:manualLayout>
      </c:layout>
      <c:bar3DChart>
        <c:barDir val="col"/>
        <c:grouping val="clustered"/>
        <c:ser>
          <c:idx val="0"/>
          <c:order val="0"/>
          <c:tx>
            <c:strRef>
              <c:f>'безвозмездные поступления'!$B$2</c:f>
              <c:strCache>
                <c:ptCount val="1"/>
                <c:pt idx="0">
                  <c:v>2015 год (план)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0"/>
                  <c:y val="-8.10345397057985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'безвозмездные поступления'!$A$3:$A$6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поступления'!$B$3:$B$6</c:f>
              <c:numCache>
                <c:formatCode>#,##0.0</c:formatCode>
                <c:ptCount val="4"/>
                <c:pt idx="0">
                  <c:v>332670.3</c:v>
                </c:pt>
                <c:pt idx="1">
                  <c:v>199079.4</c:v>
                </c:pt>
                <c:pt idx="2">
                  <c:v>1298614.1000000001</c:v>
                </c:pt>
                <c:pt idx="3">
                  <c:v>2708.4</c:v>
                </c:pt>
              </c:numCache>
            </c:numRef>
          </c:val>
        </c:ser>
        <c:ser>
          <c:idx val="1"/>
          <c:order val="1"/>
          <c:tx>
            <c:strRef>
              <c:f>'безвозмездные поступления'!$C$2</c:f>
              <c:strCache>
                <c:ptCount val="1"/>
                <c:pt idx="0">
                  <c:v>2016 год (проект)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0167860136753574E-3"/>
                  <c:y val="-5.68933200970501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426246987691909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87053392583096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'безвозмездные поступления'!$A$3:$A$6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поступления'!$C$3:$C$6</c:f>
              <c:numCache>
                <c:formatCode>#,##0.0</c:formatCode>
                <c:ptCount val="4"/>
                <c:pt idx="0">
                  <c:v>404664.5</c:v>
                </c:pt>
                <c:pt idx="1">
                  <c:v>209014.3</c:v>
                </c:pt>
                <c:pt idx="2">
                  <c:v>1142895.2</c:v>
                </c:pt>
                <c:pt idx="3">
                  <c:v>3995.7</c:v>
                </c:pt>
              </c:numCache>
            </c:numRef>
          </c:val>
        </c:ser>
        <c:shape val="cylinder"/>
        <c:axId val="89856640"/>
        <c:axId val="89878912"/>
        <c:axId val="0"/>
      </c:bar3DChart>
      <c:catAx>
        <c:axId val="898566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878912"/>
        <c:crosses val="autoZero"/>
        <c:auto val="1"/>
        <c:lblAlgn val="ctr"/>
        <c:lblOffset val="100"/>
      </c:catAx>
      <c:valAx>
        <c:axId val="8987891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85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481441532054703"/>
          <c:y val="0.7565698405882858"/>
          <c:w val="0.35407613809499106"/>
          <c:h val="0.14943684935908041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'расходы бюджета'!$B$1</c:f>
              <c:strCache>
                <c:ptCount val="1"/>
                <c:pt idx="0">
                  <c:v>2015 год (план)</c:v>
                </c:pt>
              </c:strCache>
            </c:strRef>
          </c:tx>
          <c:explosion val="14"/>
          <c:dPt>
            <c:idx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3333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89,7%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462780229806499E-2"/>
                  <c:y val="-6.94565683178061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10,3%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бюджета'!$A$2:$A$3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'расходы бюджета'!$B$2:$B$3</c:f>
              <c:numCache>
                <c:formatCode>#,##0.0</c:formatCode>
                <c:ptCount val="2"/>
                <c:pt idx="0">
                  <c:v>2425330.1</c:v>
                </c:pt>
                <c:pt idx="1">
                  <c:v>279124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648841486748381"/>
          <c:w val="0.65242694663167211"/>
          <c:h val="0.15951402225149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'расходы бюджета'!$B$18</c:f>
              <c:strCache>
                <c:ptCount val="1"/>
                <c:pt idx="0">
                  <c:v>2016 год (проект)</c:v>
                </c:pt>
              </c:strCache>
            </c:strRef>
          </c:tx>
          <c:explosion val="8"/>
          <c:dPt>
            <c:idx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'расходы бюджета'!$A$19:$A$20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'расходы бюджета'!$B$19:$B$20</c:f>
              <c:numCache>
                <c:formatCode>#,##0.0</c:formatCode>
                <c:ptCount val="2"/>
                <c:pt idx="0">
                  <c:v>2435444.2000000002</c:v>
                </c:pt>
                <c:pt idx="1">
                  <c:v>182668.6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557701922008671E-2"/>
          <c:y val="0.81452950540217761"/>
          <c:w val="0.64229755721586601"/>
          <c:h val="0.171691643636818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933475099197755"/>
          <c:y val="3.2167624504340839E-2"/>
          <c:w val="0.56239852261319156"/>
          <c:h val="0.80916341079493737"/>
        </c:manualLayout>
      </c:layout>
      <c:bar3DChart>
        <c:barDir val="col"/>
        <c:grouping val="stacked"/>
        <c:ser>
          <c:idx val="0"/>
          <c:order val="0"/>
          <c:tx>
            <c:strRef>
              <c:f>'расходы бюджета'!$A$24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0.10057422453519869"/>
                  <c:y val="-2.3979248698040123E-3"/>
                </c:manualLayout>
              </c:layout>
              <c:showVal val="1"/>
            </c:dLbl>
            <c:dLbl>
              <c:idx val="1"/>
              <c:layout>
                <c:manualLayout>
                  <c:x val="0.12972617367583583"/>
                  <c:y val="-2.3979248698040123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бюджета'!$B$23:$C$23</c:f>
              <c:strCache>
                <c:ptCount val="2"/>
                <c:pt idx="0">
                  <c:v>2015 год (план)</c:v>
                </c:pt>
                <c:pt idx="1">
                  <c:v>2016 год (проект)</c:v>
                </c:pt>
              </c:strCache>
            </c:strRef>
          </c:cat>
          <c:val>
            <c:numRef>
              <c:f>'расходы бюджета'!$B$24:$C$24</c:f>
              <c:numCache>
                <c:formatCode>#,##0.0</c:formatCode>
                <c:ptCount val="2"/>
                <c:pt idx="0">
                  <c:v>26874.799999999996</c:v>
                </c:pt>
                <c:pt idx="1">
                  <c:v>30322.1</c:v>
                </c:pt>
              </c:numCache>
            </c:numRef>
          </c:val>
        </c:ser>
        <c:ser>
          <c:idx val="1"/>
          <c:order val="1"/>
          <c:tx>
            <c:strRef>
              <c:f>'расходы бюджета'!$A$25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454065250784824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0.11468051333171618"/>
                  <c:y val="-3.843384320963939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бюджета'!$B$23:$C$23</c:f>
              <c:strCache>
                <c:ptCount val="2"/>
                <c:pt idx="0">
                  <c:v>2015 год (план)</c:v>
                </c:pt>
                <c:pt idx="1">
                  <c:v>2016 год (проект)</c:v>
                </c:pt>
              </c:strCache>
            </c:strRef>
          </c:cat>
          <c:val>
            <c:numRef>
              <c:f>'расходы бюджета'!$B$25:$C$25</c:f>
              <c:numCache>
                <c:formatCode>#,##0.0</c:formatCode>
                <c:ptCount val="2"/>
                <c:pt idx="0">
                  <c:v>222427.1</c:v>
                </c:pt>
                <c:pt idx="1">
                  <c:v>237095.4</c:v>
                </c:pt>
              </c:numCache>
            </c:numRef>
          </c:val>
        </c:ser>
        <c:ser>
          <c:idx val="2"/>
          <c:order val="2"/>
          <c:tx>
            <c:strRef>
              <c:f>'расходы бюджета'!$A$26</c:f>
              <c:strCache>
                <c:ptCount val="1"/>
                <c:pt idx="0">
                  <c:v>Общегосударственные вопросы, включая вопросы на обслуживание муниципального долга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бюджета'!$B$23:$C$23</c:f>
              <c:strCache>
                <c:ptCount val="2"/>
                <c:pt idx="0">
                  <c:v>2015 год (план)</c:v>
                </c:pt>
                <c:pt idx="1">
                  <c:v>2016 год (проект)</c:v>
                </c:pt>
              </c:strCache>
            </c:strRef>
          </c:cat>
          <c:val>
            <c:numRef>
              <c:f>'расходы бюджета'!$B$26:$C$26</c:f>
              <c:numCache>
                <c:formatCode>#,##0.0</c:formatCode>
                <c:ptCount val="2"/>
                <c:pt idx="0">
                  <c:v>269729.09999999998</c:v>
                </c:pt>
                <c:pt idx="1">
                  <c:v>279444.3</c:v>
                </c:pt>
              </c:numCache>
            </c:numRef>
          </c:val>
        </c:ser>
        <c:ser>
          <c:idx val="3"/>
          <c:order val="3"/>
          <c:tx>
            <c:strRef>
              <c:f>'расходы бюджета'!$A$27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0.10640461436332602"/>
                  <c:y val="-9.112114505255256E-2"/>
                </c:manualLayout>
              </c:layout>
              <c:showVal val="1"/>
            </c:dLbl>
            <c:dLbl>
              <c:idx val="1"/>
              <c:layout>
                <c:manualLayout>
                  <c:x val="0.14284455078912292"/>
                  <c:y val="-5.062448687267454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бюджета'!$B$23:$C$23</c:f>
              <c:strCache>
                <c:ptCount val="2"/>
                <c:pt idx="0">
                  <c:v>2015 год (план)</c:v>
                </c:pt>
                <c:pt idx="1">
                  <c:v>2016 год (проект)</c:v>
                </c:pt>
              </c:strCache>
            </c:strRef>
          </c:cat>
          <c:val>
            <c:numRef>
              <c:f>'расходы бюджета'!$B$27:$C$27</c:f>
              <c:numCache>
                <c:formatCode>#,##0.0</c:formatCode>
                <c:ptCount val="2"/>
                <c:pt idx="0">
                  <c:v>331417.90000000002</c:v>
                </c:pt>
                <c:pt idx="1">
                  <c:v>357626.5</c:v>
                </c:pt>
              </c:numCache>
            </c:numRef>
          </c:val>
        </c:ser>
        <c:ser>
          <c:idx val="4"/>
          <c:order val="4"/>
          <c:tx>
            <c:strRef>
              <c:f>'расходы бюджета'!$A$28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EF3143"/>
            </a:solidFill>
          </c:spPr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бюджета'!$B$23:$C$23</c:f>
              <c:strCache>
                <c:ptCount val="2"/>
                <c:pt idx="0">
                  <c:v>2015 год (план)</c:v>
                </c:pt>
                <c:pt idx="1">
                  <c:v>2016 год (проект)</c:v>
                </c:pt>
              </c:strCache>
            </c:strRef>
          </c:cat>
          <c:val>
            <c:numRef>
              <c:f>'расходы бюджета'!$B$28:$C$28</c:f>
              <c:numCache>
                <c:formatCode>#,##0.0</c:formatCode>
                <c:ptCount val="2"/>
                <c:pt idx="0">
                  <c:v>1854005.2000000002</c:v>
                </c:pt>
                <c:pt idx="1">
                  <c:v>1713624.5</c:v>
                </c:pt>
              </c:numCache>
            </c:numRef>
          </c:val>
        </c:ser>
        <c:shape val="box"/>
        <c:axId val="91635072"/>
        <c:axId val="91661440"/>
        <c:axId val="0"/>
      </c:bar3DChart>
      <c:catAx>
        <c:axId val="9163507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661440"/>
        <c:crosses val="autoZero"/>
        <c:auto val="1"/>
        <c:lblAlgn val="ctr"/>
        <c:lblOffset val="100"/>
      </c:catAx>
      <c:valAx>
        <c:axId val="9166144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63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6445879022134"/>
          <c:y val="4.129339913591638E-4"/>
          <c:w val="0.28638744486801082"/>
          <c:h val="0.99958706600864056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2T16:06:17.456" idx="1">
    <p:pos x="5602" y="500"/>
    <p:text/>
  </p:cm>
  <p:cm authorId="0" dt="2016-11-22T16:06:23.815" idx="2">
    <p:pos x="5738" y="636"/>
    <p:text/>
  </p:cm>
</p:cmLst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</a:t>
          </a:r>
          <a:endParaRPr lang="ru-RU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/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/>
        </a:p>
      </dgm:t>
    </dgm:pt>
    <dgm:pt modelId="{0DCF940F-0300-43C5-9182-AE2CEB8983D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Изыскание дополнительных резервов поступлений и сокращение размера дефицита бюджета города</a:t>
          </a:r>
          <a:endParaRPr lang="ru-RU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/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/>
        </a:p>
      </dgm:t>
    </dgm:pt>
    <dgm:pt modelId="{C9CC75DA-9062-4CF1-B3F4-581545C42F7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собственной доходной базы местного бюджета и создание стимулов к ее наращиванию</a:t>
          </a:r>
          <a:endParaRPr lang="ru-RU" sz="2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/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/>
        </a:p>
      </dgm:t>
    </dgm:pt>
    <dgm:pt modelId="{73317FCB-BFB7-467B-AFAC-52694A97E473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устойчивости экономики города</a:t>
          </a:r>
          <a:endParaRPr lang="ru-RU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2C3B4-4FCB-4867-B8FF-890BA3D9BA55}" type="parTrans" cxnId="{FF591624-6BA0-49BA-A31F-31AA0A151936}">
      <dgm:prSet/>
      <dgm:spPr/>
      <dgm:t>
        <a:bodyPr/>
        <a:lstStyle/>
        <a:p>
          <a:endParaRPr lang="ru-RU"/>
        </a:p>
      </dgm:t>
    </dgm:pt>
    <dgm:pt modelId="{907D7516-F69E-4BE7-98D7-25456F6F02FB}" type="sibTrans" cxnId="{FF591624-6BA0-49BA-A31F-31AA0A151936}">
      <dgm:prSet/>
      <dgm:spPr/>
      <dgm:t>
        <a:bodyPr/>
        <a:lstStyle/>
        <a:p>
          <a:endParaRPr lang="ru-RU"/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4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4"/>
      <dgm:spPr/>
    </dgm:pt>
    <dgm:pt modelId="{7B03A767-1B6B-4A01-8898-84C5EFC88324}" type="pres">
      <dgm:prSet presAssocID="{E54DFC5E-39B0-4EF7-A80D-630F2427C018}" presName="dstNode" presStyleLbl="node1" presStyleIdx="0" presStyleCnt="4"/>
      <dgm:spPr/>
    </dgm:pt>
    <dgm:pt modelId="{F8EE6339-9EBC-4C09-9E08-1F4A253C020D}" type="pres">
      <dgm:prSet presAssocID="{3D69162F-A5CF-4527-A8CB-1CA015462F58}" presName="text_1" presStyleLbl="node1" presStyleIdx="0" presStyleCnt="4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4" custLinFactNeighborX="8567" custLinFactNeighborY="-4908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495A9118-71ED-464E-975C-6116ADC95DB4}" type="pres">
      <dgm:prSet presAssocID="{C9CC75DA-9062-4CF1-B3F4-581545C42F78}" presName="text_2" presStyleLbl="node1" presStyleIdx="1" presStyleCnt="4" custScaleY="12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4" custLinFactNeighborX="749" custLinFactNeighborY="-1164"/>
      <dgm:spPr>
        <a:solidFill>
          <a:schemeClr val="bg2"/>
        </a:solidFill>
      </dgm:spPr>
    </dgm:pt>
    <dgm:pt modelId="{7C64D44F-57F9-4E78-8C7F-6599E0A8787E}" type="pres">
      <dgm:prSet presAssocID="{73317FCB-BFB7-467B-AFAC-52694A97E47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2C5E-60A7-42B5-954D-243E2EB0E4AD}" type="pres">
      <dgm:prSet presAssocID="{73317FCB-BFB7-467B-AFAC-52694A97E473}" presName="accent_3" presStyleCnt="0"/>
      <dgm:spPr/>
    </dgm:pt>
    <dgm:pt modelId="{B42D2D37-E89C-42D0-9B1C-61CEBBEC4D47}" type="pres">
      <dgm:prSet presAssocID="{73317FCB-BFB7-467B-AFAC-52694A97E473}" presName="accentRepeatNode" presStyleLbl="solidFgAcc1" presStyleIdx="2" presStyleCnt="4"/>
      <dgm:spPr/>
    </dgm:pt>
    <dgm:pt modelId="{7C39261E-FD37-464C-AE09-517E31A398CF}" type="pres">
      <dgm:prSet presAssocID="{0DCF940F-0300-43C5-9182-AE2CEB8983D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6D48-85AA-4184-A321-FEDA51F75DAE}" type="pres">
      <dgm:prSet presAssocID="{0DCF940F-0300-43C5-9182-AE2CEB8983D5}" presName="accent_4" presStyleCnt="0"/>
      <dgm:spPr/>
    </dgm:pt>
    <dgm:pt modelId="{12DCE72B-21C9-4FA7-BBE4-598F7F7A1E0B}" type="pres">
      <dgm:prSet presAssocID="{0DCF940F-0300-43C5-9182-AE2CEB8983D5}" presName="accentRepeatNode" presStyleLbl="solidFgAcc1" presStyleIdx="3" presStyleCnt="4"/>
      <dgm:spPr>
        <a:solidFill>
          <a:schemeClr val="bg2"/>
        </a:solidFill>
      </dgm:spPr>
      <dgm:t>
        <a:bodyPr/>
        <a:lstStyle/>
        <a:p>
          <a:endParaRPr lang="ru-RU"/>
        </a:p>
      </dgm:t>
    </dgm:pt>
  </dgm:ptLst>
  <dgm:cxnLst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AC088750-432E-4E01-8539-05EAAC840EA0}" type="presOf" srcId="{C9CC75DA-9062-4CF1-B3F4-581545C42F78}" destId="{495A9118-71ED-464E-975C-6116ADC95DB4}" srcOrd="0" destOrd="0" presId="urn:microsoft.com/office/officeart/2008/layout/VerticalCurvedList"/>
    <dgm:cxn modelId="{74AE089F-716F-4F8D-8079-F40EA322F718}" type="presOf" srcId="{C6798A66-0162-4366-B89E-1E870938209D}" destId="{A56EA201-91BC-4616-B12C-2E6D8190CA7D}" srcOrd="0" destOrd="0" presId="urn:microsoft.com/office/officeart/2008/layout/VerticalCurvedList"/>
    <dgm:cxn modelId="{FEE2FF65-0FE8-4FDA-9816-6D163B6F8D16}" type="presOf" srcId="{73317FCB-BFB7-467B-AFAC-52694A97E473}" destId="{7C64D44F-57F9-4E78-8C7F-6599E0A8787E}" srcOrd="0" destOrd="0" presId="urn:microsoft.com/office/officeart/2008/layout/VerticalCurvedList"/>
    <dgm:cxn modelId="{A207E9A3-53BB-4E48-8B33-851F0282B929}" type="presOf" srcId="{E54DFC5E-39B0-4EF7-A80D-630F2427C018}" destId="{2624B053-1A09-47CA-B199-A9C51B649C7F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363C9B21-FFD8-4956-8CE2-75455FF1FB1B}" type="presOf" srcId="{3D69162F-A5CF-4527-A8CB-1CA015462F58}" destId="{F8EE6339-9EBC-4C09-9E08-1F4A253C020D}" srcOrd="0" destOrd="0" presId="urn:microsoft.com/office/officeart/2008/layout/VerticalCurvedList"/>
    <dgm:cxn modelId="{FC266D3C-D271-43E7-99E0-888E26482BF1}" srcId="{E54DFC5E-39B0-4EF7-A80D-630F2427C018}" destId="{0DCF940F-0300-43C5-9182-AE2CEB8983D5}" srcOrd="3" destOrd="0" parTransId="{84742440-97FC-4600-B425-3B4AB0588255}" sibTransId="{637C4CC3-A54D-4E0F-9F02-A22304AB342E}"/>
    <dgm:cxn modelId="{FF591624-6BA0-49BA-A31F-31AA0A151936}" srcId="{E54DFC5E-39B0-4EF7-A80D-630F2427C018}" destId="{73317FCB-BFB7-467B-AFAC-52694A97E473}" srcOrd="2" destOrd="0" parTransId="{5A72C3B4-4FCB-4867-B8FF-890BA3D9BA55}" sibTransId="{907D7516-F69E-4BE7-98D7-25456F6F02FB}"/>
    <dgm:cxn modelId="{FEC90464-632F-47C1-B2F0-83A1FF79F5DF}" type="presOf" srcId="{0DCF940F-0300-43C5-9182-AE2CEB8983D5}" destId="{7C39261E-FD37-464C-AE09-517E31A398CF}" srcOrd="0" destOrd="0" presId="urn:microsoft.com/office/officeart/2008/layout/VerticalCurvedList"/>
    <dgm:cxn modelId="{31331E89-200A-474F-9165-7E8D089ABAED}" type="presParOf" srcId="{2624B053-1A09-47CA-B199-A9C51B649C7F}" destId="{9B3E900A-112D-499B-8ABD-103DAC9D0D16}" srcOrd="0" destOrd="0" presId="urn:microsoft.com/office/officeart/2008/layout/VerticalCurvedList"/>
    <dgm:cxn modelId="{AEAEBBD5-B528-4B07-903E-502B17338FF4}" type="presParOf" srcId="{9B3E900A-112D-499B-8ABD-103DAC9D0D16}" destId="{F676ED3B-D912-4596-B8F4-964A9722DCDC}" srcOrd="0" destOrd="0" presId="urn:microsoft.com/office/officeart/2008/layout/VerticalCurvedList"/>
    <dgm:cxn modelId="{DF883B20-F2F0-4294-AF01-929451640168}" type="presParOf" srcId="{F676ED3B-D912-4596-B8F4-964A9722DCDC}" destId="{D30B5D7C-A0F1-4962-85E3-3E178C4A79D8}" srcOrd="0" destOrd="0" presId="urn:microsoft.com/office/officeart/2008/layout/VerticalCurvedList"/>
    <dgm:cxn modelId="{438F8F01-342E-459B-9EDE-285108097980}" type="presParOf" srcId="{F676ED3B-D912-4596-B8F4-964A9722DCDC}" destId="{A56EA201-91BC-4616-B12C-2E6D8190CA7D}" srcOrd="1" destOrd="0" presId="urn:microsoft.com/office/officeart/2008/layout/VerticalCurvedList"/>
    <dgm:cxn modelId="{4F9BE92B-9159-44A2-BABC-C6FF1EAAC265}" type="presParOf" srcId="{F676ED3B-D912-4596-B8F4-964A9722DCDC}" destId="{10B2AD2B-E6AE-47B7-BE2A-88C2BD434145}" srcOrd="2" destOrd="0" presId="urn:microsoft.com/office/officeart/2008/layout/VerticalCurvedList"/>
    <dgm:cxn modelId="{FFC7C416-7089-4B49-97DE-BBED9F608B52}" type="presParOf" srcId="{F676ED3B-D912-4596-B8F4-964A9722DCDC}" destId="{7B03A767-1B6B-4A01-8898-84C5EFC88324}" srcOrd="3" destOrd="0" presId="urn:microsoft.com/office/officeart/2008/layout/VerticalCurvedList"/>
    <dgm:cxn modelId="{E6C9AC43-0E34-4A8E-810D-AAEAFB395383}" type="presParOf" srcId="{9B3E900A-112D-499B-8ABD-103DAC9D0D16}" destId="{F8EE6339-9EBC-4C09-9E08-1F4A253C020D}" srcOrd="1" destOrd="0" presId="urn:microsoft.com/office/officeart/2008/layout/VerticalCurvedList"/>
    <dgm:cxn modelId="{E81CEBF1-423F-49A1-A822-BDAB0A410F50}" type="presParOf" srcId="{9B3E900A-112D-499B-8ABD-103DAC9D0D16}" destId="{735294F2-7401-410F-95D8-828F966CE72E}" srcOrd="2" destOrd="0" presId="urn:microsoft.com/office/officeart/2008/layout/VerticalCurvedList"/>
    <dgm:cxn modelId="{FCF38AE7-7CA9-4F7F-91B4-9844DC118011}" type="presParOf" srcId="{735294F2-7401-410F-95D8-828F966CE72E}" destId="{32BC95AD-130D-4F42-992A-90577A2B854D}" srcOrd="0" destOrd="0" presId="urn:microsoft.com/office/officeart/2008/layout/VerticalCurvedList"/>
    <dgm:cxn modelId="{ECF97A59-CF8F-42D1-AAB1-AB271426615F}" type="presParOf" srcId="{9B3E900A-112D-499B-8ABD-103DAC9D0D16}" destId="{495A9118-71ED-464E-975C-6116ADC95DB4}" srcOrd="3" destOrd="0" presId="urn:microsoft.com/office/officeart/2008/layout/VerticalCurvedList"/>
    <dgm:cxn modelId="{A9ECD1B3-F960-42FB-9DB4-91DC4A764DB6}" type="presParOf" srcId="{9B3E900A-112D-499B-8ABD-103DAC9D0D16}" destId="{EE31DA81-D979-4FA1-95FD-9B490AFC5F00}" srcOrd="4" destOrd="0" presId="urn:microsoft.com/office/officeart/2008/layout/VerticalCurvedList"/>
    <dgm:cxn modelId="{90B709C7-1FC3-4538-B25B-1E593E85AB4F}" type="presParOf" srcId="{EE31DA81-D979-4FA1-95FD-9B490AFC5F00}" destId="{AA0A30C3-70AB-4663-B8D4-0B48B5ACEF5B}" srcOrd="0" destOrd="0" presId="urn:microsoft.com/office/officeart/2008/layout/VerticalCurvedList"/>
    <dgm:cxn modelId="{BBF838DF-C2A8-4E34-8AF5-8DD5BF73E7F2}" type="presParOf" srcId="{9B3E900A-112D-499B-8ABD-103DAC9D0D16}" destId="{7C64D44F-57F9-4E78-8C7F-6599E0A8787E}" srcOrd="5" destOrd="0" presId="urn:microsoft.com/office/officeart/2008/layout/VerticalCurvedList"/>
    <dgm:cxn modelId="{6928413D-9F97-4EC8-B123-81FEB7CA4CF8}" type="presParOf" srcId="{9B3E900A-112D-499B-8ABD-103DAC9D0D16}" destId="{AF732C5E-60A7-42B5-954D-243E2EB0E4AD}" srcOrd="6" destOrd="0" presId="urn:microsoft.com/office/officeart/2008/layout/VerticalCurvedList"/>
    <dgm:cxn modelId="{ED1D5BD8-A097-43A6-80B0-C77862444ADC}" type="presParOf" srcId="{AF732C5E-60A7-42B5-954D-243E2EB0E4AD}" destId="{B42D2D37-E89C-42D0-9B1C-61CEBBEC4D47}" srcOrd="0" destOrd="0" presId="urn:microsoft.com/office/officeart/2008/layout/VerticalCurvedList"/>
    <dgm:cxn modelId="{682796AB-F347-4E60-A6C1-2091B07279D2}" type="presParOf" srcId="{9B3E900A-112D-499B-8ABD-103DAC9D0D16}" destId="{7C39261E-FD37-464C-AE09-517E31A398CF}" srcOrd="7" destOrd="0" presId="urn:microsoft.com/office/officeart/2008/layout/VerticalCurvedList"/>
    <dgm:cxn modelId="{2534BE99-DDA4-4C63-8ADE-1C0F11FE7911}" type="presParOf" srcId="{9B3E900A-112D-499B-8ABD-103DAC9D0D16}" destId="{40966D48-85AA-4184-A321-FEDA51F75DAE}" srcOrd="8" destOrd="0" presId="urn:microsoft.com/office/officeart/2008/layout/VerticalCurvedList"/>
    <dgm:cxn modelId="{3CB9905F-D770-46BD-A6DA-A974F5046333}" type="presParOf" srcId="{40966D48-85AA-4184-A321-FEDA51F75DAE}" destId="{12DCE72B-21C9-4FA7-BBE4-598F7F7A1E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63F1B2-4ADD-4C59-B787-0AA5A71AF83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643B5-0DC4-4CE5-BCC5-98775312F359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Субвенции на реализацию дошкольными образовательными организациями основных общеобразовательных программ дошкольного образования</a:t>
          </a:r>
          <a:r>
            <a:rPr lang="en-US" b="1" dirty="0" smtClean="0"/>
            <a:t> (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423 677,0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D3A5B-0EB5-425D-A5DB-21BDB990503F}" type="parTrans" cxnId="{42D0AB0A-0BE3-4800-B589-7D6A7575536B}">
      <dgm:prSet/>
      <dgm:spPr/>
      <dgm:t>
        <a:bodyPr/>
        <a:lstStyle/>
        <a:p>
          <a:endParaRPr lang="ru-RU"/>
        </a:p>
      </dgm:t>
    </dgm:pt>
    <dgm:pt modelId="{BD07B722-1B0C-4F10-8E10-A951C4A246E8}" type="sibTrans" cxnId="{42D0AB0A-0BE3-4800-B589-7D6A7575536B}">
      <dgm:prSet/>
      <dgm:spPr/>
      <dgm:t>
        <a:bodyPr/>
        <a:lstStyle/>
        <a:p>
          <a:endParaRPr lang="ru-RU"/>
        </a:p>
      </dgm:t>
    </dgm:pt>
    <dgm:pt modelId="{2E049D14-5746-49A6-B0FA-5A452815E311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2E681553-10D2-4FA0-A68E-927E56778E5F}" type="sibTrans" cxnId="{D447E1D3-D154-4E10-9A5C-96D83E688EEF}">
      <dgm:prSet/>
      <dgm:spPr/>
      <dgm:t>
        <a:bodyPr/>
        <a:lstStyle/>
        <a:p>
          <a:endParaRPr lang="ru-RU"/>
        </a:p>
      </dgm:t>
    </dgm:pt>
    <dgm:pt modelId="{47462845-24A8-44BB-8D3D-7070FA923029}" type="parTrans" cxnId="{D447E1D3-D154-4E10-9A5C-96D83E688EEF}">
      <dgm:prSet/>
      <dgm:spPr/>
      <dgm:t>
        <a:bodyPr/>
        <a:lstStyle/>
        <a:p>
          <a:endParaRPr lang="ru-RU"/>
        </a:p>
      </dgm:t>
    </dgm:pt>
    <dgm:pt modelId="{866CD61B-9D4A-43F0-B6EF-234106E6B63A}" type="pres">
      <dgm:prSet presAssocID="{1463F1B2-4ADD-4C59-B787-0AA5A71AF8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26227-DB6F-452F-8B00-9BFFF7D9E81B}" type="pres">
      <dgm:prSet presAssocID="{2E049D14-5746-49A6-B0FA-5A452815E311}" presName="composite" presStyleCnt="0"/>
      <dgm:spPr/>
    </dgm:pt>
    <dgm:pt modelId="{A516402D-93AD-481E-8CAB-C2140A59C0F8}" type="pres">
      <dgm:prSet presAssocID="{2E049D14-5746-49A6-B0FA-5A452815E311}" presName="parentText" presStyleLbl="alignNode1" presStyleIdx="0" presStyleCnt="1" custLinFactNeighborX="-840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5C01E-0DF8-4128-AD7A-708ED7FD262F}" type="pres">
      <dgm:prSet presAssocID="{2E049D14-5746-49A6-B0FA-5A452815E311}" presName="descendantText" presStyleLbl="alignAcc1" presStyleIdx="0" presStyleCnt="1" custLinFactNeighborX="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0AB0A-0BE3-4800-B589-7D6A7575536B}" srcId="{2E049D14-5746-49A6-B0FA-5A452815E311}" destId="{A54643B5-0DC4-4CE5-BCC5-98775312F359}" srcOrd="0" destOrd="0" parTransId="{11ED3A5B-0EB5-425D-A5DB-21BDB990503F}" sibTransId="{BD07B722-1B0C-4F10-8E10-A951C4A246E8}"/>
    <dgm:cxn modelId="{F576D9D5-EFC8-43F2-A919-58AA35BEFB14}" type="presOf" srcId="{1463F1B2-4ADD-4C59-B787-0AA5A71AF835}" destId="{866CD61B-9D4A-43F0-B6EF-234106E6B63A}" srcOrd="0" destOrd="0" presId="urn:microsoft.com/office/officeart/2005/8/layout/chevron2"/>
    <dgm:cxn modelId="{D447E1D3-D154-4E10-9A5C-96D83E688EEF}" srcId="{1463F1B2-4ADD-4C59-B787-0AA5A71AF835}" destId="{2E049D14-5746-49A6-B0FA-5A452815E311}" srcOrd="0" destOrd="0" parTransId="{47462845-24A8-44BB-8D3D-7070FA923029}" sibTransId="{2E681553-10D2-4FA0-A68E-927E56778E5F}"/>
    <dgm:cxn modelId="{92804964-221A-49D6-B4E3-45541ADEC090}" type="presOf" srcId="{2E049D14-5746-49A6-B0FA-5A452815E311}" destId="{A516402D-93AD-481E-8CAB-C2140A59C0F8}" srcOrd="0" destOrd="0" presId="urn:microsoft.com/office/officeart/2005/8/layout/chevron2"/>
    <dgm:cxn modelId="{D97BD71A-4508-4816-805B-80AB58560E59}" type="presOf" srcId="{A54643B5-0DC4-4CE5-BCC5-98775312F359}" destId="{CE35C01E-0DF8-4128-AD7A-708ED7FD262F}" srcOrd="0" destOrd="0" presId="urn:microsoft.com/office/officeart/2005/8/layout/chevron2"/>
    <dgm:cxn modelId="{9F070ED2-8DC0-4DA2-B135-AD8FD49ACB0A}" type="presParOf" srcId="{866CD61B-9D4A-43F0-B6EF-234106E6B63A}" destId="{59A26227-DB6F-452F-8B00-9BFFF7D9E81B}" srcOrd="0" destOrd="0" presId="urn:microsoft.com/office/officeart/2005/8/layout/chevron2"/>
    <dgm:cxn modelId="{408BAB39-E385-4FD0-A5C0-4914BF3B5066}" type="presParOf" srcId="{59A26227-DB6F-452F-8B00-9BFFF7D9E81B}" destId="{A516402D-93AD-481E-8CAB-C2140A59C0F8}" srcOrd="0" destOrd="0" presId="urn:microsoft.com/office/officeart/2005/8/layout/chevron2"/>
    <dgm:cxn modelId="{43C749E9-0BCE-43AB-B41A-51734A6CACD0}" type="presParOf" srcId="{59A26227-DB6F-452F-8B00-9BFFF7D9E81B}" destId="{CE35C01E-0DF8-4128-AD7A-708ED7FD26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055710-A967-4605-8D35-F4E967B6E86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84D010-28CB-4F7B-A2C8-626B874BF136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DD5E3166-EC4A-45A8-ABD1-D8264BF99539}" type="parTrans" cxnId="{69446B46-D9F3-4AFB-B3E5-BB4FB52396AD}">
      <dgm:prSet/>
      <dgm:spPr/>
      <dgm:t>
        <a:bodyPr/>
        <a:lstStyle/>
        <a:p>
          <a:endParaRPr lang="ru-RU"/>
        </a:p>
      </dgm:t>
    </dgm:pt>
    <dgm:pt modelId="{63FF7F03-E3B1-486A-A615-8FB1CAE469D1}" type="sibTrans" cxnId="{69446B46-D9F3-4AFB-B3E5-BB4FB52396AD}">
      <dgm:prSet/>
      <dgm:spPr/>
      <dgm:t>
        <a:bodyPr/>
        <a:lstStyle/>
        <a:p>
          <a:endParaRPr lang="ru-RU"/>
        </a:p>
      </dgm:t>
    </dgm:pt>
    <dgm:pt modelId="{2FB16EC8-A06C-4BB7-AD1B-EC04008201B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деятельности (оказание услуг) муниципальных учреждений (школы)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CE57A-3A49-4AEF-B0E6-F03BDF4D0271}" type="parTrans" cxnId="{8D7BB85B-BCC5-43F2-AA5D-6D5ED566437A}">
      <dgm:prSet/>
      <dgm:spPr/>
      <dgm:t>
        <a:bodyPr/>
        <a:lstStyle/>
        <a:p>
          <a:endParaRPr lang="ru-RU"/>
        </a:p>
      </dgm:t>
    </dgm:pt>
    <dgm:pt modelId="{CCD65AD9-DF45-48C3-ACF4-BD3C72D6023B}" type="sibTrans" cxnId="{8D7BB85B-BCC5-43F2-AA5D-6D5ED566437A}">
      <dgm:prSet/>
      <dgm:spPr/>
      <dgm:t>
        <a:bodyPr/>
        <a:lstStyle/>
        <a:p>
          <a:endParaRPr lang="ru-RU"/>
        </a:p>
      </dgm:t>
    </dgm:pt>
    <dgm:pt modelId="{A047CC07-F3AA-4EDE-AB84-256A814C1D72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C6005D72-73DB-4235-874F-318F910532F3}" type="sibTrans" cxnId="{C5D75E62-5A98-4D38-A849-CDBAB4CF5CBF}">
      <dgm:prSet/>
      <dgm:spPr/>
      <dgm:t>
        <a:bodyPr/>
        <a:lstStyle/>
        <a:p>
          <a:endParaRPr lang="ru-RU"/>
        </a:p>
      </dgm:t>
    </dgm:pt>
    <dgm:pt modelId="{1314BFC8-79B7-4119-B089-76343F0D3761}" type="parTrans" cxnId="{C5D75E62-5A98-4D38-A849-CDBAB4CF5CBF}">
      <dgm:prSet/>
      <dgm:spPr/>
      <dgm:t>
        <a:bodyPr/>
        <a:lstStyle/>
        <a:p>
          <a:endParaRPr lang="ru-RU"/>
        </a:p>
      </dgm:t>
    </dgm:pt>
    <dgm:pt modelId="{04014A37-B2E4-4E28-B2F6-10C7536C5271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информационное обеспечение общеобразовательных организаций в части доступа к образовательным ресурсам сети "Интернет"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EE00B-164D-44FE-B15E-7128883939F2}" type="sibTrans" cxnId="{7AF55807-1EF1-4FC1-B2D4-9CF1A240A53F}">
      <dgm:prSet/>
      <dgm:spPr/>
      <dgm:t>
        <a:bodyPr/>
        <a:lstStyle/>
        <a:p>
          <a:endParaRPr lang="ru-RU"/>
        </a:p>
      </dgm:t>
    </dgm:pt>
    <dgm:pt modelId="{05A1B560-00AF-4B8F-AF9E-17C66BA00867}" type="parTrans" cxnId="{7AF55807-1EF1-4FC1-B2D4-9CF1A240A53F}">
      <dgm:prSet/>
      <dgm:spPr/>
      <dgm:t>
        <a:bodyPr/>
        <a:lstStyle/>
        <a:p>
          <a:endParaRPr lang="ru-RU"/>
        </a:p>
      </dgm:t>
    </dgm:pt>
    <dgm:pt modelId="{C2512D60-6AF6-4DDE-8D3F-C8B25BB3A14E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FC61D86A-0CE6-46EC-8D36-28994D6F8A6D}" type="sibTrans" cxnId="{9D3E780C-9B54-4BAE-9DDE-6F25D16BC86C}">
      <dgm:prSet/>
      <dgm:spPr/>
      <dgm:t>
        <a:bodyPr/>
        <a:lstStyle/>
        <a:p>
          <a:endParaRPr lang="ru-RU"/>
        </a:p>
      </dgm:t>
    </dgm:pt>
    <dgm:pt modelId="{FEE20978-9EE6-4C09-93B8-0F7704383BBA}" type="parTrans" cxnId="{9D3E780C-9B54-4BAE-9DDE-6F25D16BC86C}">
      <dgm:prSet/>
      <dgm:spPr/>
      <dgm:t>
        <a:bodyPr/>
        <a:lstStyle/>
        <a:p>
          <a:endParaRPr lang="ru-RU"/>
        </a:p>
      </dgm:t>
    </dgm:pt>
    <dgm:pt modelId="{0F751552-CA1B-45B2-8D75-1379B9CD85ED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реализацию основных общеобразовательных программ в рамках подпрограммы "Общее образование. Дополнительное образование детей"</a:t>
          </a:r>
          <a:endParaRPr lang="ru-RU" sz="1600" dirty="0"/>
        </a:p>
      </dgm:t>
    </dgm:pt>
    <dgm:pt modelId="{836306DE-D268-4311-9BB2-3AE269AD78BB}" type="parTrans" cxnId="{6B4ED204-EA53-418C-B560-B26FCC94B78D}">
      <dgm:prSet/>
      <dgm:spPr/>
      <dgm:t>
        <a:bodyPr/>
        <a:lstStyle/>
        <a:p>
          <a:endParaRPr lang="ru-RU"/>
        </a:p>
      </dgm:t>
    </dgm:pt>
    <dgm:pt modelId="{A1346D91-6EA6-4C6D-A35F-90F6BE61DDCE}" type="sibTrans" cxnId="{6B4ED204-EA53-418C-B560-B26FCC94B78D}">
      <dgm:prSet/>
      <dgm:spPr/>
      <dgm:t>
        <a:bodyPr/>
        <a:lstStyle/>
        <a:p>
          <a:endParaRPr lang="ru-RU"/>
        </a:p>
      </dgm:t>
    </dgm:pt>
    <dgm:pt modelId="{003C62B8-5A69-487A-8ABD-352B970D3929}" type="pres">
      <dgm:prSet presAssocID="{2B055710-A967-4605-8D35-F4E967B6E8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E6338-39B7-446C-A501-8EA0981E8858}" type="pres">
      <dgm:prSet presAssocID="{A047CC07-F3AA-4EDE-AB84-256A814C1D72}" presName="composite" presStyleCnt="0"/>
      <dgm:spPr/>
    </dgm:pt>
    <dgm:pt modelId="{6326D28E-BFCE-4F33-9FEF-07E3DFF645E8}" type="pres">
      <dgm:prSet presAssocID="{A047CC07-F3AA-4EDE-AB84-256A814C1D72}" presName="parentText" presStyleLbl="alignNode1" presStyleIdx="0" presStyleCnt="3" custLinFactNeighborY="-6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B9E86-A275-4770-9E76-119D801A39CA}" type="pres">
      <dgm:prSet presAssocID="{A047CC07-F3AA-4EDE-AB84-256A814C1D7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BEBA-27FC-461A-B6D4-505BF26819A2}" type="pres">
      <dgm:prSet presAssocID="{C6005D72-73DB-4235-874F-318F910532F3}" presName="sp" presStyleCnt="0"/>
      <dgm:spPr/>
    </dgm:pt>
    <dgm:pt modelId="{9A6798B2-1EE3-4FAB-8994-DBEB2F7E1EDC}" type="pres">
      <dgm:prSet presAssocID="{C2512D60-6AF6-4DDE-8D3F-C8B25BB3A14E}" presName="composite" presStyleCnt="0"/>
      <dgm:spPr/>
    </dgm:pt>
    <dgm:pt modelId="{B151C0C3-2709-4268-834E-6E299063E61B}" type="pres">
      <dgm:prSet presAssocID="{C2512D60-6AF6-4DDE-8D3F-C8B25BB3A14E}" presName="parentText" presStyleLbl="alignNode1" presStyleIdx="1" presStyleCnt="3" custLinFactNeighborX="0" custLinFactNeighborY="-23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96D7-2A82-4A1F-8DC7-F293E7D965AF}" type="pres">
      <dgm:prSet presAssocID="{C2512D60-6AF6-4DDE-8D3F-C8B25BB3A14E}" presName="descendantText" presStyleLbl="alignAcc1" presStyleIdx="1" presStyleCnt="3" custScaleY="10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3E147-9B4C-4374-A604-CD3BD03C27D7}" type="pres">
      <dgm:prSet presAssocID="{FC61D86A-0CE6-46EC-8D36-28994D6F8A6D}" presName="sp" presStyleCnt="0"/>
      <dgm:spPr/>
    </dgm:pt>
    <dgm:pt modelId="{DA38DE3E-35AD-47D9-A69B-996C1EEDC9D9}" type="pres">
      <dgm:prSet presAssocID="{7684D010-28CB-4F7B-A2C8-626B874BF136}" presName="composite" presStyleCnt="0"/>
      <dgm:spPr/>
    </dgm:pt>
    <dgm:pt modelId="{367FD581-DD99-4974-972F-4172C355537E}" type="pres">
      <dgm:prSet presAssocID="{7684D010-28CB-4F7B-A2C8-626B874BF1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D9D2C-D425-4B82-AB37-8A11E78EB2B5}" type="pres">
      <dgm:prSet presAssocID="{7684D010-28CB-4F7B-A2C8-626B874BF1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92B0B-C2D9-4D54-A24A-4B8409BD40FA}" type="presOf" srcId="{2B055710-A967-4605-8D35-F4E967B6E867}" destId="{003C62B8-5A69-487A-8ABD-352B970D3929}" srcOrd="0" destOrd="0" presId="urn:microsoft.com/office/officeart/2005/8/layout/chevron2"/>
    <dgm:cxn modelId="{9D3E780C-9B54-4BAE-9DDE-6F25D16BC86C}" srcId="{2B055710-A967-4605-8D35-F4E967B6E867}" destId="{C2512D60-6AF6-4DDE-8D3F-C8B25BB3A14E}" srcOrd="1" destOrd="0" parTransId="{FEE20978-9EE6-4C09-93B8-0F7704383BBA}" sibTransId="{FC61D86A-0CE6-46EC-8D36-28994D6F8A6D}"/>
    <dgm:cxn modelId="{8D7BB85B-BCC5-43F2-AA5D-6D5ED566437A}" srcId="{7684D010-28CB-4F7B-A2C8-626B874BF136}" destId="{2FB16EC8-A06C-4BB7-AD1B-EC04008201B6}" srcOrd="0" destOrd="0" parTransId="{FC2CE57A-3A49-4AEF-B0E6-F03BDF4D0271}" sibTransId="{CCD65AD9-DF45-48C3-ACF4-BD3C72D6023B}"/>
    <dgm:cxn modelId="{866CE025-B4A6-4B69-A09C-B56EF759ABD4}" type="presOf" srcId="{A047CC07-F3AA-4EDE-AB84-256A814C1D72}" destId="{6326D28E-BFCE-4F33-9FEF-07E3DFF645E8}" srcOrd="0" destOrd="0" presId="urn:microsoft.com/office/officeart/2005/8/layout/chevron2"/>
    <dgm:cxn modelId="{6B4ED204-EA53-418C-B560-B26FCC94B78D}" srcId="{A047CC07-F3AA-4EDE-AB84-256A814C1D72}" destId="{0F751552-CA1B-45B2-8D75-1379B9CD85ED}" srcOrd="0" destOrd="0" parTransId="{836306DE-D268-4311-9BB2-3AE269AD78BB}" sibTransId="{A1346D91-6EA6-4C6D-A35F-90F6BE61DDCE}"/>
    <dgm:cxn modelId="{04BC2491-5AE3-431C-9547-6E82C3937957}" type="presOf" srcId="{7684D010-28CB-4F7B-A2C8-626B874BF136}" destId="{367FD581-DD99-4974-972F-4172C355537E}" srcOrd="0" destOrd="0" presId="urn:microsoft.com/office/officeart/2005/8/layout/chevron2"/>
    <dgm:cxn modelId="{734904E2-175E-44AB-A7BD-2072A34FF583}" type="presOf" srcId="{04014A37-B2E4-4E28-B2F6-10C7536C5271}" destId="{E77B96D7-2A82-4A1F-8DC7-F293E7D965AF}" srcOrd="0" destOrd="0" presId="urn:microsoft.com/office/officeart/2005/8/layout/chevron2"/>
    <dgm:cxn modelId="{00476D98-EFED-40A9-B596-4DBE68BE5B2B}" type="presOf" srcId="{0F751552-CA1B-45B2-8D75-1379B9CD85ED}" destId="{CF9B9E86-A275-4770-9E76-119D801A39CA}" srcOrd="0" destOrd="0" presId="urn:microsoft.com/office/officeart/2005/8/layout/chevron2"/>
    <dgm:cxn modelId="{642E7521-499C-4515-8359-792B86A69EFE}" type="presOf" srcId="{C2512D60-6AF6-4DDE-8D3F-C8B25BB3A14E}" destId="{B151C0C3-2709-4268-834E-6E299063E61B}" srcOrd="0" destOrd="0" presId="urn:microsoft.com/office/officeart/2005/8/layout/chevron2"/>
    <dgm:cxn modelId="{C5D75E62-5A98-4D38-A849-CDBAB4CF5CBF}" srcId="{2B055710-A967-4605-8D35-F4E967B6E867}" destId="{A047CC07-F3AA-4EDE-AB84-256A814C1D72}" srcOrd="0" destOrd="0" parTransId="{1314BFC8-79B7-4119-B089-76343F0D3761}" sibTransId="{C6005D72-73DB-4235-874F-318F910532F3}"/>
    <dgm:cxn modelId="{69446B46-D9F3-4AFB-B3E5-BB4FB52396AD}" srcId="{2B055710-A967-4605-8D35-F4E967B6E867}" destId="{7684D010-28CB-4F7B-A2C8-626B874BF136}" srcOrd="2" destOrd="0" parTransId="{DD5E3166-EC4A-45A8-ABD1-D8264BF99539}" sibTransId="{63FF7F03-E3B1-486A-A615-8FB1CAE469D1}"/>
    <dgm:cxn modelId="{41853031-8334-4E16-9747-C507923BE282}" type="presOf" srcId="{2FB16EC8-A06C-4BB7-AD1B-EC04008201B6}" destId="{87DD9D2C-D425-4B82-AB37-8A11E78EB2B5}" srcOrd="0" destOrd="0" presId="urn:microsoft.com/office/officeart/2005/8/layout/chevron2"/>
    <dgm:cxn modelId="{7AF55807-1EF1-4FC1-B2D4-9CF1A240A53F}" srcId="{C2512D60-6AF6-4DDE-8D3F-C8B25BB3A14E}" destId="{04014A37-B2E4-4E28-B2F6-10C7536C5271}" srcOrd="0" destOrd="0" parTransId="{05A1B560-00AF-4B8F-AF9E-17C66BA00867}" sibTransId="{69FEE00B-164D-44FE-B15E-7128883939F2}"/>
    <dgm:cxn modelId="{568B784B-E9A5-48FC-9003-C9B1BEB4ED49}" type="presParOf" srcId="{003C62B8-5A69-487A-8ABD-352B970D3929}" destId="{7EDE6338-39B7-446C-A501-8EA0981E8858}" srcOrd="0" destOrd="0" presId="urn:microsoft.com/office/officeart/2005/8/layout/chevron2"/>
    <dgm:cxn modelId="{D5A0B8DB-A847-432D-92E8-FA8FFC290D99}" type="presParOf" srcId="{7EDE6338-39B7-446C-A501-8EA0981E8858}" destId="{6326D28E-BFCE-4F33-9FEF-07E3DFF645E8}" srcOrd="0" destOrd="0" presId="urn:microsoft.com/office/officeart/2005/8/layout/chevron2"/>
    <dgm:cxn modelId="{FF1AC031-EF4D-4D7E-9145-BBAFB1993CF8}" type="presParOf" srcId="{7EDE6338-39B7-446C-A501-8EA0981E8858}" destId="{CF9B9E86-A275-4770-9E76-119D801A39CA}" srcOrd="1" destOrd="0" presId="urn:microsoft.com/office/officeart/2005/8/layout/chevron2"/>
    <dgm:cxn modelId="{51AFF612-F678-424A-8147-71D6FED27203}" type="presParOf" srcId="{003C62B8-5A69-487A-8ABD-352B970D3929}" destId="{6787BEBA-27FC-461A-B6D4-505BF26819A2}" srcOrd="1" destOrd="0" presId="urn:microsoft.com/office/officeart/2005/8/layout/chevron2"/>
    <dgm:cxn modelId="{83531502-631F-4C38-AA4E-2BCC8F6836D3}" type="presParOf" srcId="{003C62B8-5A69-487A-8ABD-352B970D3929}" destId="{9A6798B2-1EE3-4FAB-8994-DBEB2F7E1EDC}" srcOrd="2" destOrd="0" presId="urn:microsoft.com/office/officeart/2005/8/layout/chevron2"/>
    <dgm:cxn modelId="{2E512A63-28A3-463A-AC01-F7C95936CBDE}" type="presParOf" srcId="{9A6798B2-1EE3-4FAB-8994-DBEB2F7E1EDC}" destId="{B151C0C3-2709-4268-834E-6E299063E61B}" srcOrd="0" destOrd="0" presId="urn:microsoft.com/office/officeart/2005/8/layout/chevron2"/>
    <dgm:cxn modelId="{6998F908-3537-4922-B329-E70E486E2AFE}" type="presParOf" srcId="{9A6798B2-1EE3-4FAB-8994-DBEB2F7E1EDC}" destId="{E77B96D7-2A82-4A1F-8DC7-F293E7D965AF}" srcOrd="1" destOrd="0" presId="urn:microsoft.com/office/officeart/2005/8/layout/chevron2"/>
    <dgm:cxn modelId="{268D4D88-B70D-48B2-8F0F-F87627004752}" type="presParOf" srcId="{003C62B8-5A69-487A-8ABD-352B970D3929}" destId="{8ED3E147-9B4C-4374-A604-CD3BD03C27D7}" srcOrd="3" destOrd="0" presId="urn:microsoft.com/office/officeart/2005/8/layout/chevron2"/>
    <dgm:cxn modelId="{27F94773-8AE5-4487-9D20-5EAC9EC51C21}" type="presParOf" srcId="{003C62B8-5A69-487A-8ABD-352B970D3929}" destId="{DA38DE3E-35AD-47D9-A69B-996C1EEDC9D9}" srcOrd="4" destOrd="0" presId="urn:microsoft.com/office/officeart/2005/8/layout/chevron2"/>
    <dgm:cxn modelId="{9EAAACDB-C850-43E5-AA34-8998BC32374D}" type="presParOf" srcId="{DA38DE3E-35AD-47D9-A69B-996C1EEDC9D9}" destId="{367FD581-DD99-4974-972F-4172C355537E}" srcOrd="0" destOrd="0" presId="urn:microsoft.com/office/officeart/2005/8/layout/chevron2"/>
    <dgm:cxn modelId="{6A0893A3-F1D4-4D83-A2A4-8D049199C97A}" type="presParOf" srcId="{DA38DE3E-35AD-47D9-A69B-996C1EEDC9D9}" destId="{87DD9D2C-D425-4B82-AB37-8A11E78EB2B5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055710-A967-4605-8D35-F4E967B6E86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7CC07-F3AA-4EDE-AB84-256A814C1D72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C6005D72-73DB-4235-874F-318F910532F3}" type="sibTrans" cxnId="{C5D75E62-5A98-4D38-A849-CDBAB4CF5CBF}">
      <dgm:prSet/>
      <dgm:spPr/>
      <dgm:t>
        <a:bodyPr/>
        <a:lstStyle/>
        <a:p>
          <a:endParaRPr lang="ru-RU"/>
        </a:p>
      </dgm:t>
    </dgm:pt>
    <dgm:pt modelId="{1314BFC8-79B7-4119-B089-76343F0D3761}" type="parTrans" cxnId="{C5D75E62-5A98-4D38-A849-CDBAB4CF5CBF}">
      <dgm:prSet/>
      <dgm:spPr/>
      <dgm:t>
        <a:bodyPr/>
        <a:lstStyle/>
        <a:p>
          <a:endParaRPr lang="ru-RU"/>
        </a:p>
      </dgm:t>
    </dgm:pt>
    <dgm:pt modelId="{0F751552-CA1B-45B2-8D75-1379B9CD85ED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повышение оплаты труда работников дополнительного образования детей в целях реализации майских указов Президента Российской Федерации</a:t>
          </a:r>
          <a:endParaRPr lang="ru-RU" sz="1600" dirty="0"/>
        </a:p>
      </dgm:t>
    </dgm:pt>
    <dgm:pt modelId="{836306DE-D268-4311-9BB2-3AE269AD78BB}" type="parTrans" cxnId="{6B4ED204-EA53-418C-B560-B26FCC94B78D}">
      <dgm:prSet/>
      <dgm:spPr/>
      <dgm:t>
        <a:bodyPr/>
        <a:lstStyle/>
        <a:p>
          <a:endParaRPr lang="ru-RU"/>
        </a:p>
      </dgm:t>
    </dgm:pt>
    <dgm:pt modelId="{A1346D91-6EA6-4C6D-A35F-90F6BE61DDCE}" type="sibTrans" cxnId="{6B4ED204-EA53-418C-B560-B26FCC94B78D}">
      <dgm:prSet/>
      <dgm:spPr/>
      <dgm:t>
        <a:bodyPr/>
        <a:lstStyle/>
        <a:p>
          <a:endParaRPr lang="ru-RU"/>
        </a:p>
      </dgm:t>
    </dgm:pt>
    <dgm:pt modelId="{003C62B8-5A69-487A-8ABD-352B970D3929}" type="pres">
      <dgm:prSet presAssocID="{2B055710-A967-4605-8D35-F4E967B6E8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E6338-39B7-446C-A501-8EA0981E8858}" type="pres">
      <dgm:prSet presAssocID="{A047CC07-F3AA-4EDE-AB84-256A814C1D72}" presName="composite" presStyleCnt="0"/>
      <dgm:spPr/>
    </dgm:pt>
    <dgm:pt modelId="{6326D28E-BFCE-4F33-9FEF-07E3DFF645E8}" type="pres">
      <dgm:prSet presAssocID="{A047CC07-F3AA-4EDE-AB84-256A814C1D72}" presName="parentText" presStyleLbl="alignNode1" presStyleIdx="0" presStyleCnt="1" custScaleX="104285" custLinFactNeighborY="5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B9E86-A275-4770-9E76-119D801A39CA}" type="pres">
      <dgm:prSet presAssocID="{A047CC07-F3AA-4EDE-AB84-256A814C1D72}" presName="descendantText" presStyleLbl="alignAcc1" presStyleIdx="0" presStyleCnt="1" custLinFactNeighborX="184" custLinFactNeighborY="-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C5994-548B-4C90-8153-B79611B94530}" type="presOf" srcId="{A047CC07-F3AA-4EDE-AB84-256A814C1D72}" destId="{6326D28E-BFCE-4F33-9FEF-07E3DFF645E8}" srcOrd="0" destOrd="0" presId="urn:microsoft.com/office/officeart/2005/8/layout/chevron2"/>
    <dgm:cxn modelId="{6B4ED204-EA53-418C-B560-B26FCC94B78D}" srcId="{A047CC07-F3AA-4EDE-AB84-256A814C1D72}" destId="{0F751552-CA1B-45B2-8D75-1379B9CD85ED}" srcOrd="0" destOrd="0" parTransId="{836306DE-D268-4311-9BB2-3AE269AD78BB}" sibTransId="{A1346D91-6EA6-4C6D-A35F-90F6BE61DDCE}"/>
    <dgm:cxn modelId="{C5D75E62-5A98-4D38-A849-CDBAB4CF5CBF}" srcId="{2B055710-A967-4605-8D35-F4E967B6E867}" destId="{A047CC07-F3AA-4EDE-AB84-256A814C1D72}" srcOrd="0" destOrd="0" parTransId="{1314BFC8-79B7-4119-B089-76343F0D3761}" sibTransId="{C6005D72-73DB-4235-874F-318F910532F3}"/>
    <dgm:cxn modelId="{C5D1E4D6-FEA9-427B-9E9B-125814C4DACF}" type="presOf" srcId="{2B055710-A967-4605-8D35-F4E967B6E867}" destId="{003C62B8-5A69-487A-8ABD-352B970D3929}" srcOrd="0" destOrd="0" presId="urn:microsoft.com/office/officeart/2005/8/layout/chevron2"/>
    <dgm:cxn modelId="{9FB7DCEF-C2E7-492B-852F-1CF3D9F033BB}" type="presOf" srcId="{0F751552-CA1B-45B2-8D75-1379B9CD85ED}" destId="{CF9B9E86-A275-4770-9E76-119D801A39CA}" srcOrd="0" destOrd="0" presId="urn:microsoft.com/office/officeart/2005/8/layout/chevron2"/>
    <dgm:cxn modelId="{F2A76EA4-ED6A-4EC7-B032-B205E3AE08AA}" type="presParOf" srcId="{003C62B8-5A69-487A-8ABD-352B970D3929}" destId="{7EDE6338-39B7-446C-A501-8EA0981E8858}" srcOrd="0" destOrd="0" presId="urn:microsoft.com/office/officeart/2005/8/layout/chevron2"/>
    <dgm:cxn modelId="{4795E427-4E4E-4878-BAEB-268C3C173B7E}" type="presParOf" srcId="{7EDE6338-39B7-446C-A501-8EA0981E8858}" destId="{6326D28E-BFCE-4F33-9FEF-07E3DFF645E8}" srcOrd="0" destOrd="0" presId="urn:microsoft.com/office/officeart/2005/8/layout/chevron2"/>
    <dgm:cxn modelId="{A598C399-2488-4ACA-AAE9-CFDCEC5C6CBF}" type="presParOf" srcId="{7EDE6338-39B7-446C-A501-8EA0981E8858}" destId="{CF9B9E86-A275-4770-9E76-119D801A39CA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055710-A967-4605-8D35-F4E967B6E86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7CC07-F3AA-4EDE-AB84-256A814C1D72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C6005D72-73DB-4235-874F-318F910532F3}" type="sibTrans" cxnId="{C5D75E62-5A98-4D38-A849-CDBAB4CF5CBF}">
      <dgm:prSet/>
      <dgm:spPr/>
      <dgm:t>
        <a:bodyPr/>
        <a:lstStyle/>
        <a:p>
          <a:endParaRPr lang="ru-RU"/>
        </a:p>
      </dgm:t>
    </dgm:pt>
    <dgm:pt modelId="{1314BFC8-79B7-4119-B089-76343F0D3761}" type="parTrans" cxnId="{C5D75E62-5A98-4D38-A849-CDBAB4CF5CBF}">
      <dgm:prSet/>
      <dgm:spPr/>
      <dgm:t>
        <a:bodyPr/>
        <a:lstStyle/>
        <a:p>
          <a:endParaRPr lang="ru-RU"/>
        </a:p>
      </dgm:t>
    </dgm:pt>
    <dgm:pt modelId="{0F751552-CA1B-45B2-8D75-1379B9CD85ED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деятельности (оказание услуг) муниципального учреждения</a:t>
          </a:r>
          <a:endParaRPr lang="ru-RU" sz="1600" dirty="0"/>
        </a:p>
      </dgm:t>
    </dgm:pt>
    <dgm:pt modelId="{836306DE-D268-4311-9BB2-3AE269AD78BB}" type="parTrans" cxnId="{6B4ED204-EA53-418C-B560-B26FCC94B78D}">
      <dgm:prSet/>
      <dgm:spPr/>
      <dgm:t>
        <a:bodyPr/>
        <a:lstStyle/>
        <a:p>
          <a:endParaRPr lang="ru-RU"/>
        </a:p>
      </dgm:t>
    </dgm:pt>
    <dgm:pt modelId="{A1346D91-6EA6-4C6D-A35F-90F6BE61DDCE}" type="sibTrans" cxnId="{6B4ED204-EA53-418C-B560-B26FCC94B78D}">
      <dgm:prSet/>
      <dgm:spPr/>
      <dgm:t>
        <a:bodyPr/>
        <a:lstStyle/>
        <a:p>
          <a:endParaRPr lang="ru-RU"/>
        </a:p>
      </dgm:t>
    </dgm:pt>
    <dgm:pt modelId="{003C62B8-5A69-487A-8ABD-352B970D3929}" type="pres">
      <dgm:prSet presAssocID="{2B055710-A967-4605-8D35-F4E967B6E8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E6338-39B7-446C-A501-8EA0981E8858}" type="pres">
      <dgm:prSet presAssocID="{A047CC07-F3AA-4EDE-AB84-256A814C1D72}" presName="composite" presStyleCnt="0"/>
      <dgm:spPr/>
    </dgm:pt>
    <dgm:pt modelId="{6326D28E-BFCE-4F33-9FEF-07E3DFF645E8}" type="pres">
      <dgm:prSet presAssocID="{A047CC07-F3AA-4EDE-AB84-256A814C1D72}" presName="parentText" presStyleLbl="alignNode1" presStyleIdx="0" presStyleCnt="1" custScaleX="136878" custLinFactNeighborY="5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B9E86-A275-4770-9E76-119D801A39CA}" type="pres">
      <dgm:prSet presAssocID="{A047CC07-F3AA-4EDE-AB84-256A814C1D72}" presName="descendantText" presStyleLbl="alignAcc1" presStyleIdx="0" presStyleCnt="1" custScaleX="97864" custScaleY="92166" custLinFactNeighborX="529" custLinFactNeighborY="-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ED204-EA53-418C-B560-B26FCC94B78D}" srcId="{A047CC07-F3AA-4EDE-AB84-256A814C1D72}" destId="{0F751552-CA1B-45B2-8D75-1379B9CD85ED}" srcOrd="0" destOrd="0" parTransId="{836306DE-D268-4311-9BB2-3AE269AD78BB}" sibTransId="{A1346D91-6EA6-4C6D-A35F-90F6BE61DDCE}"/>
    <dgm:cxn modelId="{C5D75E62-5A98-4D38-A849-CDBAB4CF5CBF}" srcId="{2B055710-A967-4605-8D35-F4E967B6E867}" destId="{A047CC07-F3AA-4EDE-AB84-256A814C1D72}" srcOrd="0" destOrd="0" parTransId="{1314BFC8-79B7-4119-B089-76343F0D3761}" sibTransId="{C6005D72-73DB-4235-874F-318F910532F3}"/>
    <dgm:cxn modelId="{DAA2F420-098A-43B8-BDAB-5DC538C81AD0}" type="presOf" srcId="{2B055710-A967-4605-8D35-F4E967B6E867}" destId="{003C62B8-5A69-487A-8ABD-352B970D3929}" srcOrd="0" destOrd="0" presId="urn:microsoft.com/office/officeart/2005/8/layout/chevron2"/>
    <dgm:cxn modelId="{DBA57383-53F3-46D4-B182-D00AEE974915}" type="presOf" srcId="{0F751552-CA1B-45B2-8D75-1379B9CD85ED}" destId="{CF9B9E86-A275-4770-9E76-119D801A39CA}" srcOrd="0" destOrd="0" presId="urn:microsoft.com/office/officeart/2005/8/layout/chevron2"/>
    <dgm:cxn modelId="{0FC6B7F2-C9D6-4753-8794-FD7DCBAF024F}" type="presOf" srcId="{A047CC07-F3AA-4EDE-AB84-256A814C1D72}" destId="{6326D28E-BFCE-4F33-9FEF-07E3DFF645E8}" srcOrd="0" destOrd="0" presId="urn:microsoft.com/office/officeart/2005/8/layout/chevron2"/>
    <dgm:cxn modelId="{430733F0-B538-48A2-901D-0F84ED792D75}" type="presParOf" srcId="{003C62B8-5A69-487A-8ABD-352B970D3929}" destId="{7EDE6338-39B7-446C-A501-8EA0981E8858}" srcOrd="0" destOrd="0" presId="urn:microsoft.com/office/officeart/2005/8/layout/chevron2"/>
    <dgm:cxn modelId="{84405EFA-DAD9-46D7-BEBF-2408FEA5C3DA}" type="presParOf" srcId="{7EDE6338-39B7-446C-A501-8EA0981E8858}" destId="{6326D28E-BFCE-4F33-9FEF-07E3DFF645E8}" srcOrd="0" destOrd="0" presId="urn:microsoft.com/office/officeart/2005/8/layout/chevron2"/>
    <dgm:cxn modelId="{A3DC9BC1-782D-48B4-A692-795B504DD584}" type="presParOf" srcId="{7EDE6338-39B7-446C-A501-8EA0981E8858}" destId="{CF9B9E86-A275-4770-9E76-119D801A39CA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54C8B5-59BA-4B3A-92CB-CDEB398D8A2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DE994-F7C0-4F0E-AF19-3D372C95F88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8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E545F-D825-4D75-8B73-6A1C382EEC81}" type="parTrans" cxnId="{13971DEE-257F-424F-A519-6F43F7D0B72E}">
      <dgm:prSet/>
      <dgm:spPr/>
      <dgm:t>
        <a:bodyPr/>
        <a:lstStyle/>
        <a:p>
          <a:endParaRPr lang="ru-RU"/>
        </a:p>
      </dgm:t>
    </dgm:pt>
    <dgm:pt modelId="{A7876E70-E823-4517-8952-A3CE9129127F}" type="sibTrans" cxnId="{13971DEE-257F-424F-A519-6F43F7D0B72E}">
      <dgm:prSet/>
      <dgm:spPr/>
      <dgm:t>
        <a:bodyPr/>
        <a:lstStyle/>
        <a:p>
          <a:endParaRPr lang="ru-RU"/>
        </a:p>
      </dgm:t>
    </dgm:pt>
    <dgm:pt modelId="{91A103D5-1C39-40EA-A79A-954149084682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201 768,8</a:t>
          </a:r>
          <a:endParaRPr lang="ru-RU" sz="20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412FD-389A-44B3-93DC-240E835AC763}" type="parTrans" cxnId="{B49E5B51-BAFA-420F-9728-5152E3CAAE0B}">
      <dgm:prSet/>
      <dgm:spPr/>
      <dgm:t>
        <a:bodyPr/>
        <a:lstStyle/>
        <a:p>
          <a:endParaRPr lang="ru-RU"/>
        </a:p>
      </dgm:t>
    </dgm:pt>
    <dgm:pt modelId="{2E7D55B0-A5C3-458A-9CC3-9B6594A74453}" type="sibTrans" cxnId="{B49E5B51-BAFA-420F-9728-5152E3CAAE0B}">
      <dgm:prSet/>
      <dgm:spPr/>
      <dgm:t>
        <a:bodyPr/>
        <a:lstStyle/>
        <a:p>
          <a:endParaRPr lang="ru-RU"/>
        </a:p>
      </dgm:t>
    </dgm:pt>
    <dgm:pt modelId="{A46C3759-24D8-4B13-B75F-A415EC84533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</a:t>
          </a:r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проект)</a:t>
          </a:r>
          <a:endParaRPr lang="ru-RU" sz="16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D13EF-3282-4E4F-9B11-85AAA1855055}" type="parTrans" cxnId="{7C323406-1820-4505-9CBC-C41A03D73216}">
      <dgm:prSet/>
      <dgm:spPr/>
      <dgm:t>
        <a:bodyPr/>
        <a:lstStyle/>
        <a:p>
          <a:endParaRPr lang="ru-RU"/>
        </a:p>
      </dgm:t>
    </dgm:pt>
    <dgm:pt modelId="{8F74D260-20C2-4990-846D-DF31B8FB3D28}" type="sibTrans" cxnId="{7C323406-1820-4505-9CBC-C41A03D73216}">
      <dgm:prSet/>
      <dgm:spPr/>
      <dgm:t>
        <a:bodyPr/>
        <a:lstStyle/>
        <a:p>
          <a:endParaRPr lang="ru-RU"/>
        </a:p>
      </dgm:t>
    </dgm:pt>
    <dgm:pt modelId="{BB22361B-18F6-45A9-88F0-509C3B249AF6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171 964,8</a:t>
          </a:r>
          <a:endParaRPr lang="ru-RU" sz="20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EE7C6-A79A-4A69-8F6A-08EEBDF99B61}" type="parTrans" cxnId="{FB826D18-C0FD-4704-A9FB-FB7872044521}">
      <dgm:prSet/>
      <dgm:spPr/>
      <dgm:t>
        <a:bodyPr/>
        <a:lstStyle/>
        <a:p>
          <a:endParaRPr lang="ru-RU"/>
        </a:p>
      </dgm:t>
    </dgm:pt>
    <dgm:pt modelId="{613D82B4-2791-45EA-A9E7-6CD1E249780B}" type="sibTrans" cxnId="{FB826D18-C0FD-4704-A9FB-FB7872044521}">
      <dgm:prSet/>
      <dgm:spPr/>
      <dgm:t>
        <a:bodyPr/>
        <a:lstStyle/>
        <a:p>
          <a:endParaRPr lang="ru-RU"/>
        </a:p>
      </dgm:t>
    </dgm:pt>
    <dgm:pt modelId="{CB44AFEF-46BF-4DAF-BC22-9EC0EECB8F95}" type="pres">
      <dgm:prSet presAssocID="{C954C8B5-59BA-4B3A-92CB-CDEB398D8A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015D7-2627-499B-B85F-A05743F89CB1}" type="pres">
      <dgm:prSet presAssocID="{CFEDE994-F7C0-4F0E-AF19-3D372C95F88B}" presName="composite" presStyleCnt="0"/>
      <dgm:spPr/>
    </dgm:pt>
    <dgm:pt modelId="{412B1D0A-4650-4D02-A067-24BB3E3F86F8}" type="pres">
      <dgm:prSet presAssocID="{CFEDE994-F7C0-4F0E-AF19-3D372C95F88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01EE6-3699-43E1-9EAE-ED4564D0FE65}" type="pres">
      <dgm:prSet presAssocID="{CFEDE994-F7C0-4F0E-AF19-3D372C95F88B}" presName="descendantText" presStyleLbl="alignAcc1" presStyleIdx="0" presStyleCnt="2" custLinFactNeighborX="-1502" custLinFactNeighborY="-4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FB6D4-B227-4B9A-A2C2-4FF95888B737}" type="pres">
      <dgm:prSet presAssocID="{A7876E70-E823-4517-8952-A3CE9129127F}" presName="sp" presStyleCnt="0"/>
      <dgm:spPr/>
    </dgm:pt>
    <dgm:pt modelId="{22EAD2A2-71FF-4A50-A71C-2EFE88AC2EE9}" type="pres">
      <dgm:prSet presAssocID="{A46C3759-24D8-4B13-B75F-A415EC84533A}" presName="composite" presStyleCnt="0"/>
      <dgm:spPr/>
    </dgm:pt>
    <dgm:pt modelId="{3A310541-DDE0-412F-BC1C-56CBA2C3DD32}" type="pres">
      <dgm:prSet presAssocID="{A46C3759-24D8-4B13-B75F-A415EC84533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1E6C3-BC33-4A01-A83C-39C2F99DC51D}" type="pres">
      <dgm:prSet presAssocID="{A46C3759-24D8-4B13-B75F-A415EC84533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23406-1820-4505-9CBC-C41A03D73216}" srcId="{C954C8B5-59BA-4B3A-92CB-CDEB398D8A27}" destId="{A46C3759-24D8-4B13-B75F-A415EC84533A}" srcOrd="1" destOrd="0" parTransId="{B0FD13EF-3282-4E4F-9B11-85AAA1855055}" sibTransId="{8F74D260-20C2-4990-846D-DF31B8FB3D28}"/>
    <dgm:cxn modelId="{B1F023E5-2ACB-425B-BEA2-5A8AED601631}" type="presOf" srcId="{C954C8B5-59BA-4B3A-92CB-CDEB398D8A27}" destId="{CB44AFEF-46BF-4DAF-BC22-9EC0EECB8F95}" srcOrd="0" destOrd="0" presId="urn:microsoft.com/office/officeart/2005/8/layout/chevron2"/>
    <dgm:cxn modelId="{2977ECE2-0A5C-4BB7-8709-E71C6A63CAC7}" type="presOf" srcId="{CFEDE994-F7C0-4F0E-AF19-3D372C95F88B}" destId="{412B1D0A-4650-4D02-A067-24BB3E3F86F8}" srcOrd="0" destOrd="0" presId="urn:microsoft.com/office/officeart/2005/8/layout/chevron2"/>
    <dgm:cxn modelId="{B9B24FD4-468E-4AD6-AEC6-668A338FCE37}" type="presOf" srcId="{91A103D5-1C39-40EA-A79A-954149084682}" destId="{8D801EE6-3699-43E1-9EAE-ED4564D0FE65}" srcOrd="0" destOrd="0" presId="urn:microsoft.com/office/officeart/2005/8/layout/chevron2"/>
    <dgm:cxn modelId="{13971DEE-257F-424F-A519-6F43F7D0B72E}" srcId="{C954C8B5-59BA-4B3A-92CB-CDEB398D8A27}" destId="{CFEDE994-F7C0-4F0E-AF19-3D372C95F88B}" srcOrd="0" destOrd="0" parTransId="{C45E545F-D825-4D75-8B73-6A1C382EEC81}" sibTransId="{A7876E70-E823-4517-8952-A3CE9129127F}"/>
    <dgm:cxn modelId="{B49E5B51-BAFA-420F-9728-5152E3CAAE0B}" srcId="{CFEDE994-F7C0-4F0E-AF19-3D372C95F88B}" destId="{91A103D5-1C39-40EA-A79A-954149084682}" srcOrd="0" destOrd="0" parTransId="{BF5412FD-389A-44B3-93DC-240E835AC763}" sibTransId="{2E7D55B0-A5C3-458A-9CC3-9B6594A74453}"/>
    <dgm:cxn modelId="{28992C17-A613-46C9-B012-2854BF628C63}" type="presOf" srcId="{BB22361B-18F6-45A9-88F0-509C3B249AF6}" destId="{9DF1E6C3-BC33-4A01-A83C-39C2F99DC51D}" srcOrd="0" destOrd="0" presId="urn:microsoft.com/office/officeart/2005/8/layout/chevron2"/>
    <dgm:cxn modelId="{66CA89A2-3FDB-49DC-AFAC-72A67DE99C01}" type="presOf" srcId="{A46C3759-24D8-4B13-B75F-A415EC84533A}" destId="{3A310541-DDE0-412F-BC1C-56CBA2C3DD32}" srcOrd="0" destOrd="0" presId="urn:microsoft.com/office/officeart/2005/8/layout/chevron2"/>
    <dgm:cxn modelId="{FB826D18-C0FD-4704-A9FB-FB7872044521}" srcId="{A46C3759-24D8-4B13-B75F-A415EC84533A}" destId="{BB22361B-18F6-45A9-88F0-509C3B249AF6}" srcOrd="0" destOrd="0" parTransId="{CA1EE7C6-A79A-4A69-8F6A-08EEBDF99B61}" sibTransId="{613D82B4-2791-45EA-A9E7-6CD1E249780B}"/>
    <dgm:cxn modelId="{2D9FA16C-084D-4181-8EB5-38407D1811CC}" type="presParOf" srcId="{CB44AFEF-46BF-4DAF-BC22-9EC0EECB8F95}" destId="{29B015D7-2627-499B-B85F-A05743F89CB1}" srcOrd="0" destOrd="0" presId="urn:microsoft.com/office/officeart/2005/8/layout/chevron2"/>
    <dgm:cxn modelId="{276F45D3-E858-4122-BBBC-04329F8B33F6}" type="presParOf" srcId="{29B015D7-2627-499B-B85F-A05743F89CB1}" destId="{412B1D0A-4650-4D02-A067-24BB3E3F86F8}" srcOrd="0" destOrd="0" presId="urn:microsoft.com/office/officeart/2005/8/layout/chevron2"/>
    <dgm:cxn modelId="{8A13EF3E-F11F-4726-A409-2FD16A09F6AF}" type="presParOf" srcId="{29B015D7-2627-499B-B85F-A05743F89CB1}" destId="{8D801EE6-3699-43E1-9EAE-ED4564D0FE65}" srcOrd="1" destOrd="0" presId="urn:microsoft.com/office/officeart/2005/8/layout/chevron2"/>
    <dgm:cxn modelId="{C8EA0CCD-09AF-4C90-80B1-B6CAC2BDC302}" type="presParOf" srcId="{CB44AFEF-46BF-4DAF-BC22-9EC0EECB8F95}" destId="{5D0FB6D4-B227-4B9A-A2C2-4FF95888B737}" srcOrd="1" destOrd="0" presId="urn:microsoft.com/office/officeart/2005/8/layout/chevron2"/>
    <dgm:cxn modelId="{4AA32971-2623-497E-85F0-00C63745E448}" type="presParOf" srcId="{CB44AFEF-46BF-4DAF-BC22-9EC0EECB8F95}" destId="{22EAD2A2-71FF-4A50-A71C-2EFE88AC2EE9}" srcOrd="2" destOrd="0" presId="urn:microsoft.com/office/officeart/2005/8/layout/chevron2"/>
    <dgm:cxn modelId="{D9CA3737-F48D-4EC4-A7E4-061E396DCB03}" type="presParOf" srcId="{22EAD2A2-71FF-4A50-A71C-2EFE88AC2EE9}" destId="{3A310541-DDE0-412F-BC1C-56CBA2C3DD32}" srcOrd="0" destOrd="0" presId="urn:microsoft.com/office/officeart/2005/8/layout/chevron2"/>
    <dgm:cxn modelId="{705BAC00-FA41-4BE9-9CBB-6FA2239FF52B}" type="presParOf" srcId="{22EAD2A2-71FF-4A50-A71C-2EFE88AC2EE9}" destId="{9DF1E6C3-BC33-4A01-A83C-39C2F99DC5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EE9562-3247-41AE-8C8C-DB6D1FD099A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02CBE-199D-4F0B-B4D0-027116E9F67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dirty="0"/>
        </a:p>
      </dgm:t>
    </dgm:pt>
    <dgm:pt modelId="{670A25B0-8732-41D1-B77F-AB3984781245}" type="parTrans" cxnId="{ACB2153B-7F3F-4534-8B60-6A31D962C15C}">
      <dgm:prSet/>
      <dgm:spPr/>
      <dgm:t>
        <a:bodyPr/>
        <a:lstStyle/>
        <a:p>
          <a:endParaRPr lang="ru-RU"/>
        </a:p>
      </dgm:t>
    </dgm:pt>
    <dgm:pt modelId="{BDBE051E-2CC4-4F45-A0BB-880811115B30}" type="sibTrans" cxnId="{ACB2153B-7F3F-4534-8B60-6A31D962C15C}">
      <dgm:prSet/>
      <dgm:spPr/>
      <dgm:t>
        <a:bodyPr/>
        <a:lstStyle/>
        <a:p>
          <a:endParaRPr lang="ru-RU"/>
        </a:p>
      </dgm:t>
    </dgm:pt>
    <dgm:pt modelId="{A9133D3A-B191-4FCA-95B3-19BA8647937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108 681,4</a:t>
          </a:r>
          <a:endParaRPr lang="ru-RU" sz="20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FD0F1-7B0E-457C-9D81-4A082EEF73F7}" type="parTrans" cxnId="{7D5C34FA-EECE-4DFD-A780-7C10031D85EB}">
      <dgm:prSet/>
      <dgm:spPr/>
      <dgm:t>
        <a:bodyPr/>
        <a:lstStyle/>
        <a:p>
          <a:endParaRPr lang="ru-RU"/>
        </a:p>
      </dgm:t>
    </dgm:pt>
    <dgm:pt modelId="{4B8A15B4-83B7-425A-89E2-887E781E62E4}" type="sibTrans" cxnId="{7D5C34FA-EECE-4DFD-A780-7C10031D85EB}">
      <dgm:prSet/>
      <dgm:spPr/>
      <dgm:t>
        <a:bodyPr/>
        <a:lstStyle/>
        <a:p>
          <a:endParaRPr lang="ru-RU"/>
        </a:p>
      </dgm:t>
    </dgm:pt>
    <dgm:pt modelId="{C69344A4-A993-484F-AFBA-28B67199933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dirty="0"/>
        </a:p>
      </dgm:t>
    </dgm:pt>
    <dgm:pt modelId="{EC8631D5-2471-4B33-BC6C-3AAB63D5F1DC}" type="parTrans" cxnId="{D273D462-CBE0-4AD0-8508-6C8146FC9AFC}">
      <dgm:prSet/>
      <dgm:spPr/>
      <dgm:t>
        <a:bodyPr/>
        <a:lstStyle/>
        <a:p>
          <a:endParaRPr lang="ru-RU"/>
        </a:p>
      </dgm:t>
    </dgm:pt>
    <dgm:pt modelId="{CBFD6A6A-1333-4A05-969E-148CA4222146}" type="sibTrans" cxnId="{D273D462-CBE0-4AD0-8508-6C8146FC9AFC}">
      <dgm:prSet/>
      <dgm:spPr/>
      <dgm:t>
        <a:bodyPr/>
        <a:lstStyle/>
        <a:p>
          <a:endParaRPr lang="ru-RU"/>
        </a:p>
      </dgm:t>
    </dgm:pt>
    <dgm:pt modelId="{A0F959BD-C5A6-4549-BD12-E7CE2234214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108 228,9</a:t>
          </a:r>
          <a:endParaRPr lang="ru-RU" sz="18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DA062-CBB0-4B92-8331-877B99AC5E78}" type="parTrans" cxnId="{D8D64B41-F912-4C21-98E9-8BE19DDF9A7D}">
      <dgm:prSet/>
      <dgm:spPr/>
      <dgm:t>
        <a:bodyPr/>
        <a:lstStyle/>
        <a:p>
          <a:endParaRPr lang="ru-RU"/>
        </a:p>
      </dgm:t>
    </dgm:pt>
    <dgm:pt modelId="{04C6641E-FE41-4CD2-A022-4EE04D537D0E}" type="sibTrans" cxnId="{D8D64B41-F912-4C21-98E9-8BE19DDF9A7D}">
      <dgm:prSet/>
      <dgm:spPr/>
      <dgm:t>
        <a:bodyPr/>
        <a:lstStyle/>
        <a:p>
          <a:endParaRPr lang="ru-RU"/>
        </a:p>
      </dgm:t>
    </dgm:pt>
    <dgm:pt modelId="{8B7D62C5-AEEF-4DF1-955A-E11DD3BE4FF8}" type="pres">
      <dgm:prSet presAssocID="{89EE9562-3247-41AE-8C8C-DB6D1FD099A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45EFCA-197F-449F-AD11-A081B758B30B}" type="pres">
      <dgm:prSet presAssocID="{F8A02CBE-199D-4F0B-B4D0-027116E9F677}" presName="horFlow" presStyleCnt="0"/>
      <dgm:spPr/>
    </dgm:pt>
    <dgm:pt modelId="{A4F148EE-A5C8-40A5-A5E9-BA1A9AA080CA}" type="pres">
      <dgm:prSet presAssocID="{F8A02CBE-199D-4F0B-B4D0-027116E9F677}" presName="bigChev" presStyleLbl="node1" presStyleIdx="0" presStyleCnt="2" custScaleX="84880" custLinFactNeighborX="-10760" custLinFactNeighborY="1513"/>
      <dgm:spPr/>
      <dgm:t>
        <a:bodyPr/>
        <a:lstStyle/>
        <a:p>
          <a:endParaRPr lang="ru-RU"/>
        </a:p>
      </dgm:t>
    </dgm:pt>
    <dgm:pt modelId="{0430E1FD-E3BD-4E29-8AB8-950EEE72DBCE}" type="pres">
      <dgm:prSet presAssocID="{8D5FD0F1-7B0E-457C-9D81-4A082EEF73F7}" presName="parTrans" presStyleCnt="0"/>
      <dgm:spPr/>
    </dgm:pt>
    <dgm:pt modelId="{AF5C4FAF-25DF-43FD-BF98-67EEB61DF950}" type="pres">
      <dgm:prSet presAssocID="{A9133D3A-B191-4FCA-95B3-19BA86479379}" presName="node" presStyleLbl="alignAccFollowNode1" presStyleIdx="0" presStyleCnt="2" custScaleX="136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AFB28-4CD7-4A28-BE7D-3787C51B3CE9}" type="pres">
      <dgm:prSet presAssocID="{F8A02CBE-199D-4F0B-B4D0-027116E9F677}" presName="vSp" presStyleCnt="0"/>
      <dgm:spPr/>
    </dgm:pt>
    <dgm:pt modelId="{CB5BDD24-10F0-49FA-B2ED-8D550EDBB7AF}" type="pres">
      <dgm:prSet presAssocID="{C69344A4-A993-484F-AFBA-28B67199933E}" presName="horFlow" presStyleCnt="0"/>
      <dgm:spPr/>
    </dgm:pt>
    <dgm:pt modelId="{D1C56127-CC13-4162-9F66-77701B7B6A0D}" type="pres">
      <dgm:prSet presAssocID="{C69344A4-A993-484F-AFBA-28B67199933E}" presName="bigChev" presStyleLbl="node1" presStyleIdx="1" presStyleCnt="2" custScaleX="90361" custScaleY="71157"/>
      <dgm:spPr/>
      <dgm:t>
        <a:bodyPr/>
        <a:lstStyle/>
        <a:p>
          <a:endParaRPr lang="ru-RU"/>
        </a:p>
      </dgm:t>
    </dgm:pt>
    <dgm:pt modelId="{AC2F05A6-51C3-4BFD-9DE4-FE492FECAD26}" type="pres">
      <dgm:prSet presAssocID="{008DA062-CBB0-4B92-8331-877B99AC5E78}" presName="parTrans" presStyleCnt="0"/>
      <dgm:spPr/>
    </dgm:pt>
    <dgm:pt modelId="{55FDE6C4-A70C-43C1-9E51-C6616755AA25}" type="pres">
      <dgm:prSet presAssocID="{A0F959BD-C5A6-4549-BD12-E7CE22342148}" presName="node" presStyleLbl="alignAccFollowNode1" presStyleIdx="1" presStyleCnt="2" custScaleX="120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5C34FA-EECE-4DFD-A780-7C10031D85EB}" srcId="{F8A02CBE-199D-4F0B-B4D0-027116E9F677}" destId="{A9133D3A-B191-4FCA-95B3-19BA86479379}" srcOrd="0" destOrd="0" parTransId="{8D5FD0F1-7B0E-457C-9D81-4A082EEF73F7}" sibTransId="{4B8A15B4-83B7-425A-89E2-887E781E62E4}"/>
    <dgm:cxn modelId="{D273D462-CBE0-4AD0-8508-6C8146FC9AFC}" srcId="{89EE9562-3247-41AE-8C8C-DB6D1FD099A5}" destId="{C69344A4-A993-484F-AFBA-28B67199933E}" srcOrd="1" destOrd="0" parTransId="{EC8631D5-2471-4B33-BC6C-3AAB63D5F1DC}" sibTransId="{CBFD6A6A-1333-4A05-969E-148CA4222146}"/>
    <dgm:cxn modelId="{1E8FE915-3323-4143-8CF7-13336731EC87}" type="presOf" srcId="{F8A02CBE-199D-4F0B-B4D0-027116E9F677}" destId="{A4F148EE-A5C8-40A5-A5E9-BA1A9AA080CA}" srcOrd="0" destOrd="0" presId="urn:microsoft.com/office/officeart/2005/8/layout/lProcess3"/>
    <dgm:cxn modelId="{8E64C7B1-4C70-4569-8027-4E2E5DBD5A21}" type="presOf" srcId="{A0F959BD-C5A6-4549-BD12-E7CE22342148}" destId="{55FDE6C4-A70C-43C1-9E51-C6616755AA25}" srcOrd="0" destOrd="0" presId="urn:microsoft.com/office/officeart/2005/8/layout/lProcess3"/>
    <dgm:cxn modelId="{EC4E36E6-5A3B-44B2-81BE-BCB413D7BB17}" type="presOf" srcId="{C69344A4-A993-484F-AFBA-28B67199933E}" destId="{D1C56127-CC13-4162-9F66-77701B7B6A0D}" srcOrd="0" destOrd="0" presId="urn:microsoft.com/office/officeart/2005/8/layout/lProcess3"/>
    <dgm:cxn modelId="{A0E4DCCC-216C-4712-BC68-6A249E16EEDC}" type="presOf" srcId="{89EE9562-3247-41AE-8C8C-DB6D1FD099A5}" destId="{8B7D62C5-AEEF-4DF1-955A-E11DD3BE4FF8}" srcOrd="0" destOrd="0" presId="urn:microsoft.com/office/officeart/2005/8/layout/lProcess3"/>
    <dgm:cxn modelId="{A01C7BB9-34C0-45F3-9D15-09B50F2B692A}" type="presOf" srcId="{A9133D3A-B191-4FCA-95B3-19BA86479379}" destId="{AF5C4FAF-25DF-43FD-BF98-67EEB61DF950}" srcOrd="0" destOrd="0" presId="urn:microsoft.com/office/officeart/2005/8/layout/lProcess3"/>
    <dgm:cxn modelId="{ACB2153B-7F3F-4534-8B60-6A31D962C15C}" srcId="{89EE9562-3247-41AE-8C8C-DB6D1FD099A5}" destId="{F8A02CBE-199D-4F0B-B4D0-027116E9F677}" srcOrd="0" destOrd="0" parTransId="{670A25B0-8732-41D1-B77F-AB3984781245}" sibTransId="{BDBE051E-2CC4-4F45-A0BB-880811115B30}"/>
    <dgm:cxn modelId="{D8D64B41-F912-4C21-98E9-8BE19DDF9A7D}" srcId="{C69344A4-A993-484F-AFBA-28B67199933E}" destId="{A0F959BD-C5A6-4549-BD12-E7CE22342148}" srcOrd="0" destOrd="0" parTransId="{008DA062-CBB0-4B92-8331-877B99AC5E78}" sibTransId="{04C6641E-FE41-4CD2-A022-4EE04D537D0E}"/>
    <dgm:cxn modelId="{50119BB1-C68F-4BC5-934A-89344142F217}" type="presParOf" srcId="{8B7D62C5-AEEF-4DF1-955A-E11DD3BE4FF8}" destId="{1B45EFCA-197F-449F-AD11-A081B758B30B}" srcOrd="0" destOrd="0" presId="urn:microsoft.com/office/officeart/2005/8/layout/lProcess3"/>
    <dgm:cxn modelId="{BB06AC11-2D1C-4E08-A1E2-83E3840BD7EB}" type="presParOf" srcId="{1B45EFCA-197F-449F-AD11-A081B758B30B}" destId="{A4F148EE-A5C8-40A5-A5E9-BA1A9AA080CA}" srcOrd="0" destOrd="0" presId="urn:microsoft.com/office/officeart/2005/8/layout/lProcess3"/>
    <dgm:cxn modelId="{5D4D8BAD-1379-4A35-B28B-9D4BAF5D332B}" type="presParOf" srcId="{1B45EFCA-197F-449F-AD11-A081B758B30B}" destId="{0430E1FD-E3BD-4E29-8AB8-950EEE72DBCE}" srcOrd="1" destOrd="0" presId="urn:microsoft.com/office/officeart/2005/8/layout/lProcess3"/>
    <dgm:cxn modelId="{565E84F5-FB2E-431D-BE64-F03EE6D598AB}" type="presParOf" srcId="{1B45EFCA-197F-449F-AD11-A081B758B30B}" destId="{AF5C4FAF-25DF-43FD-BF98-67EEB61DF950}" srcOrd="2" destOrd="0" presId="urn:microsoft.com/office/officeart/2005/8/layout/lProcess3"/>
    <dgm:cxn modelId="{EBFA9CF8-E13A-4D1C-84B0-78662C7B5148}" type="presParOf" srcId="{8B7D62C5-AEEF-4DF1-955A-E11DD3BE4FF8}" destId="{39BAFB28-4CD7-4A28-BE7D-3787C51B3CE9}" srcOrd="1" destOrd="0" presId="urn:microsoft.com/office/officeart/2005/8/layout/lProcess3"/>
    <dgm:cxn modelId="{BCCFF813-7FB7-445F-8497-C85B35571E34}" type="presParOf" srcId="{8B7D62C5-AEEF-4DF1-955A-E11DD3BE4FF8}" destId="{CB5BDD24-10F0-49FA-B2ED-8D550EDBB7AF}" srcOrd="2" destOrd="0" presId="urn:microsoft.com/office/officeart/2005/8/layout/lProcess3"/>
    <dgm:cxn modelId="{BEADADE5-4B53-4C69-B7C1-10ADA079C45D}" type="presParOf" srcId="{CB5BDD24-10F0-49FA-B2ED-8D550EDBB7AF}" destId="{D1C56127-CC13-4162-9F66-77701B7B6A0D}" srcOrd="0" destOrd="0" presId="urn:microsoft.com/office/officeart/2005/8/layout/lProcess3"/>
    <dgm:cxn modelId="{59045E40-175F-4C95-8B82-216E0C18D38B}" type="presParOf" srcId="{CB5BDD24-10F0-49FA-B2ED-8D550EDBB7AF}" destId="{AC2F05A6-51C3-4BFD-9DE4-FE492FECAD26}" srcOrd="1" destOrd="0" presId="urn:microsoft.com/office/officeart/2005/8/layout/lProcess3"/>
    <dgm:cxn modelId="{FC5EBE17-81C7-4327-8329-BE04CA2B6673}" type="presParOf" srcId="{CB5BDD24-10F0-49FA-B2ED-8D550EDBB7AF}" destId="{55FDE6C4-A70C-43C1-9E51-C6616755AA2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 sz="1600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 sz="1600"/>
        </a:p>
      </dgm:t>
    </dgm:pt>
    <dgm:pt modelId="{E0E7A421-C316-42A3-B85E-BC554EB42C4F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17 970,3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 sz="1600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 sz="1600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0" presStyleCnt="1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0" presStyleCnt="1" custScaleX="15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3EB4A-6DDB-4FFF-97F0-F588CEF53EEF}" type="presOf" srcId="{B24AA434-D2D1-49F2-AD34-E663515F2E26}" destId="{AF752509-B761-4C5C-84EB-346693C9BD84}" srcOrd="0" destOrd="0" presId="urn:microsoft.com/office/officeart/2005/8/layout/lProcess3"/>
    <dgm:cxn modelId="{22E22759-F6B7-450D-BAFD-3720B6A41A60}" type="presOf" srcId="{BD2A1512-3A53-4236-9EC7-1E5A1CAA65C9}" destId="{4535463C-CD24-4BAD-900A-C251EABE2AFA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1476849B-77AD-4970-B699-D8A7B6575259}" type="presOf" srcId="{E0E7A421-C316-42A3-B85E-BC554EB42C4F}" destId="{862884E7-8F02-46ED-8A8C-D81201820514}" srcOrd="0" destOrd="0" presId="urn:microsoft.com/office/officeart/2005/8/layout/lProcess3"/>
    <dgm:cxn modelId="{75224464-DDA4-4B82-8BE2-4BC23056C7D9}" srcId="{B24AA434-D2D1-49F2-AD34-E663515F2E26}" destId="{BD2A1512-3A53-4236-9EC7-1E5A1CAA65C9}" srcOrd="0" destOrd="0" parTransId="{7035829E-19FE-4C02-8E70-77CB4591A71C}" sibTransId="{3B077F46-47AA-476B-BC08-B0F4D85C9A43}"/>
    <dgm:cxn modelId="{D38C941B-7572-46B8-8F50-64E7C4961F10}" type="presParOf" srcId="{AF752509-B761-4C5C-84EB-346693C9BD84}" destId="{C7206020-F3B7-41A6-B310-67F1181C0A5B}" srcOrd="0" destOrd="0" presId="urn:microsoft.com/office/officeart/2005/8/layout/lProcess3"/>
    <dgm:cxn modelId="{2BFA5963-64A3-4ED4-BC4E-83C2AEDDDF48}" type="presParOf" srcId="{C7206020-F3B7-41A6-B310-67F1181C0A5B}" destId="{4535463C-CD24-4BAD-900A-C251EABE2AFA}" srcOrd="0" destOrd="0" presId="urn:microsoft.com/office/officeart/2005/8/layout/lProcess3"/>
    <dgm:cxn modelId="{DA521FA0-4B12-4119-8D76-65E8CA2DCB72}" type="presParOf" srcId="{C7206020-F3B7-41A6-B310-67F1181C0A5B}" destId="{07E97EF8-EFAE-4EBD-ACDE-049B2D1607FE}" srcOrd="1" destOrd="0" presId="urn:microsoft.com/office/officeart/2005/8/layout/lProcess3"/>
    <dgm:cxn modelId="{24A09FD4-BC0B-4AA7-90F6-DDBCF3D0C776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754840-C8F5-426F-B1CD-EDB4C3864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FFFF7-3E41-4AA2-A530-8BEA03D5C6B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для осуществления деятельности социально ориентированным некоммерческим организациям в области содействия духовного развития личности                                                     </a:t>
          </a:r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5 400,0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D473F-C14D-47E8-BBEE-2848C2356D9A}" type="parTrans" cxnId="{3EE9E951-DDB1-4142-83F4-5BF5D84D0451}">
      <dgm:prSet/>
      <dgm:spPr/>
      <dgm:t>
        <a:bodyPr/>
        <a:lstStyle/>
        <a:p>
          <a:endParaRPr lang="ru-RU"/>
        </a:p>
      </dgm:t>
    </dgm:pt>
    <dgm:pt modelId="{F6FCBEC9-B94F-4BAE-8062-8DBFC4094589}" type="sibTrans" cxnId="{3EE9E951-DDB1-4142-83F4-5BF5D84D0451}">
      <dgm:prSet/>
      <dgm:spPr/>
      <dgm:t>
        <a:bodyPr/>
        <a:lstStyle/>
        <a:p>
          <a:endParaRPr lang="ru-RU"/>
        </a:p>
      </dgm:t>
    </dgm:pt>
    <dgm:pt modelId="{675DC996-B28D-4445-9E03-544A337BE156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осуществление деятельности социально ориентированным некоммерческим организациям в области молодежной политики                                                                                 </a:t>
          </a:r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500,0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6CFF-8BF0-488A-9631-6526BC57105D}" type="parTrans" cxnId="{6AC066E4-095F-410E-9877-946970649606}">
      <dgm:prSet/>
      <dgm:spPr/>
      <dgm:t>
        <a:bodyPr/>
        <a:lstStyle/>
        <a:p>
          <a:endParaRPr lang="ru-RU"/>
        </a:p>
      </dgm:t>
    </dgm:pt>
    <dgm:pt modelId="{46980D5F-918B-42FE-B4A1-FCE4B400A2B7}" type="sibTrans" cxnId="{6AC066E4-095F-410E-9877-946970649606}">
      <dgm:prSet/>
      <dgm:spPr/>
      <dgm:t>
        <a:bodyPr/>
        <a:lstStyle/>
        <a:p>
          <a:endParaRPr lang="ru-RU"/>
        </a:p>
      </dgm:t>
    </dgm:pt>
    <dgm:pt modelId="{43F0AD7B-F4A0-4F10-B3CB-C32F441DDEEE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ветеранов (пенсионеров) войны, труда и лиц пожилого возраста – </a:t>
          </a:r>
        </a:p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                                                </a:t>
          </a:r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4 271,5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68FE0-91A3-4167-B0C6-718B50600689}" type="parTrans" cxnId="{0B51D6D6-C523-4063-B48B-80419BA31B4A}">
      <dgm:prSet/>
      <dgm:spPr/>
      <dgm:t>
        <a:bodyPr/>
        <a:lstStyle/>
        <a:p>
          <a:endParaRPr lang="ru-RU"/>
        </a:p>
      </dgm:t>
    </dgm:pt>
    <dgm:pt modelId="{EDF373E1-612E-4E0A-A7DC-CDA53ADBC355}" type="sibTrans" cxnId="{0B51D6D6-C523-4063-B48B-80419BA31B4A}">
      <dgm:prSet/>
      <dgm:spPr/>
      <dgm:t>
        <a:bodyPr/>
        <a:lstStyle/>
        <a:p>
          <a:endParaRPr lang="ru-RU"/>
        </a:p>
      </dgm:t>
    </dgm:pt>
    <dgm:pt modelId="{B73956C5-65B0-4185-8AC7-6F320CA449FB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лиц с ограниченными возможностями и инвалидов                     </a:t>
          </a:r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646,5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B5812-4290-4F70-8DE3-E3CC69BC2AC8}" type="parTrans" cxnId="{5D8D8804-8A09-4206-A67F-C3DCFCB7F8AB}">
      <dgm:prSet/>
      <dgm:spPr/>
      <dgm:t>
        <a:bodyPr/>
        <a:lstStyle/>
        <a:p>
          <a:endParaRPr lang="ru-RU"/>
        </a:p>
      </dgm:t>
    </dgm:pt>
    <dgm:pt modelId="{C1140D72-B16F-4171-9677-643380A87573}" type="sibTrans" cxnId="{5D8D8804-8A09-4206-A67F-C3DCFCB7F8AB}">
      <dgm:prSet/>
      <dgm:spPr/>
      <dgm:t>
        <a:bodyPr/>
        <a:lstStyle/>
        <a:p>
          <a:endParaRPr lang="ru-RU"/>
        </a:p>
      </dgm:t>
    </dgm:pt>
    <dgm:pt modelId="{CE4815E0-F2AE-4AA1-8613-43E57F4D1633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социально ориентированным некоммерческим организациям в области профилактики социально опасных форм поведения граждан              </a:t>
          </a:r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250,0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7039B-2778-4F91-94EA-7BE1761202E7}" type="parTrans" cxnId="{81C5C931-AF87-4057-97F1-76C4720B623A}">
      <dgm:prSet/>
      <dgm:spPr/>
      <dgm:t>
        <a:bodyPr/>
        <a:lstStyle/>
        <a:p>
          <a:endParaRPr lang="ru-RU"/>
        </a:p>
      </dgm:t>
    </dgm:pt>
    <dgm:pt modelId="{D31F534A-B9A1-4FA5-9B67-8779C0EA9D34}" type="sibTrans" cxnId="{81C5C931-AF87-4057-97F1-76C4720B623A}">
      <dgm:prSet/>
      <dgm:spPr/>
      <dgm:t>
        <a:bodyPr/>
        <a:lstStyle/>
        <a:p>
          <a:endParaRPr lang="ru-RU"/>
        </a:p>
      </dgm:t>
    </dgm:pt>
    <dgm:pt modelId="{9D63A77E-8A58-4D46-8130-D599F0458A9D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муниципальной программы (субсидии социально ориентированным некоммерческим организациям в сфере физической культуры и спорта)                                                                           </a:t>
          </a:r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1 047,8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21919-4FB4-4A69-8951-B334E45E7417}" type="parTrans" cxnId="{39BB6E72-7B5F-4A5A-A98E-263317424A66}">
      <dgm:prSet/>
      <dgm:spPr/>
      <dgm:t>
        <a:bodyPr/>
        <a:lstStyle/>
        <a:p>
          <a:endParaRPr lang="ru-RU"/>
        </a:p>
      </dgm:t>
    </dgm:pt>
    <dgm:pt modelId="{A6EA02F5-EE15-473B-97A1-685D22D85C36}" type="sibTrans" cxnId="{39BB6E72-7B5F-4A5A-A98E-263317424A66}">
      <dgm:prSet/>
      <dgm:spPr/>
      <dgm:t>
        <a:bodyPr/>
        <a:lstStyle/>
        <a:p>
          <a:endParaRPr lang="ru-RU"/>
        </a:p>
      </dgm:t>
    </dgm:pt>
    <dgm:pt modelId="{A5DA1B0F-B696-4616-85A7-5E3BBEA4CCA3}" type="pres">
      <dgm:prSet presAssocID="{FD754840-C8F5-426F-B1CD-EDB4C3864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BE6977-5156-423A-8BAD-6D09BCDE02E6}" type="pres">
      <dgm:prSet presAssocID="{FD754840-C8F5-426F-B1CD-EDB4C38643A4}" presName="Name1" presStyleCnt="0"/>
      <dgm:spPr/>
    </dgm:pt>
    <dgm:pt modelId="{1F880176-BA24-4979-8EFF-47B1336380E5}" type="pres">
      <dgm:prSet presAssocID="{FD754840-C8F5-426F-B1CD-EDB4C38643A4}" presName="cycle" presStyleCnt="0"/>
      <dgm:spPr/>
    </dgm:pt>
    <dgm:pt modelId="{A8317CBD-6F6E-40EB-B381-B6C14691B046}" type="pres">
      <dgm:prSet presAssocID="{FD754840-C8F5-426F-B1CD-EDB4C38643A4}" presName="srcNode" presStyleLbl="node1" presStyleIdx="0" presStyleCnt="6"/>
      <dgm:spPr/>
    </dgm:pt>
    <dgm:pt modelId="{081FD3F2-3FC2-4585-8A2E-DF35F376F3E7}" type="pres">
      <dgm:prSet presAssocID="{FD754840-C8F5-426F-B1CD-EDB4C38643A4}" presName="conn" presStyleLbl="parChTrans1D2" presStyleIdx="0" presStyleCnt="1"/>
      <dgm:spPr/>
      <dgm:t>
        <a:bodyPr/>
        <a:lstStyle/>
        <a:p>
          <a:endParaRPr lang="ru-RU"/>
        </a:p>
      </dgm:t>
    </dgm:pt>
    <dgm:pt modelId="{DE6A56A5-0352-4851-9D0B-EBB3BE78B102}" type="pres">
      <dgm:prSet presAssocID="{FD754840-C8F5-426F-B1CD-EDB4C38643A4}" presName="extraNode" presStyleLbl="node1" presStyleIdx="0" presStyleCnt="6"/>
      <dgm:spPr/>
    </dgm:pt>
    <dgm:pt modelId="{7A4A3144-8AA5-46A2-934C-4090382B521B}" type="pres">
      <dgm:prSet presAssocID="{FD754840-C8F5-426F-B1CD-EDB4C38643A4}" presName="dstNode" presStyleLbl="node1" presStyleIdx="0" presStyleCnt="6"/>
      <dgm:spPr/>
    </dgm:pt>
    <dgm:pt modelId="{D8AC2942-2125-40C9-A1EE-219BEE16ABB7}" type="pres">
      <dgm:prSet presAssocID="{F9FFFFF7-3E41-4AA2-A530-8BEA03D5C6B1}" presName="text_1" presStyleLbl="node1" presStyleIdx="0" presStyleCnt="6" custScaleY="96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8236B-9E36-491C-96CE-6D6CD3EA240F}" type="pres">
      <dgm:prSet presAssocID="{F9FFFFF7-3E41-4AA2-A530-8BEA03D5C6B1}" presName="accent_1" presStyleCnt="0"/>
      <dgm:spPr/>
    </dgm:pt>
    <dgm:pt modelId="{EBE35808-0117-4666-AB08-4896F8BE5D82}" type="pres">
      <dgm:prSet presAssocID="{F9FFFFF7-3E41-4AA2-A530-8BEA03D5C6B1}" presName="accentRepeatNode" presStyleLbl="solidFgAcc1" presStyleIdx="0" presStyleCnt="6"/>
      <dgm:spPr/>
    </dgm:pt>
    <dgm:pt modelId="{7B81E2B9-1FDF-4FFD-A4F9-D2292D67FAAC}" type="pres">
      <dgm:prSet presAssocID="{675DC996-B28D-4445-9E03-544A337BE156}" presName="text_2" presStyleLbl="node1" presStyleIdx="1" presStyleCnt="6" custLinFactNeighborX="639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A73B3-8B56-49A1-9D7F-710BBB0A8FD4}" type="pres">
      <dgm:prSet presAssocID="{675DC996-B28D-4445-9E03-544A337BE156}" presName="accent_2" presStyleCnt="0"/>
      <dgm:spPr/>
    </dgm:pt>
    <dgm:pt modelId="{85DB9A51-CFB2-48E4-9DBC-C66370F21CC8}" type="pres">
      <dgm:prSet presAssocID="{675DC996-B28D-4445-9E03-544A337BE156}" presName="accentRepeatNode" presStyleLbl="solidFgAcc1" presStyleIdx="1" presStyleCnt="6"/>
      <dgm:spPr/>
    </dgm:pt>
    <dgm:pt modelId="{08B924DC-0454-458F-AE48-F2A8A800A6E4}" type="pres">
      <dgm:prSet presAssocID="{43F0AD7B-F4A0-4F10-B3CB-C32F441DDEEE}" presName="text_3" presStyleLbl="node1" presStyleIdx="2" presStyleCnt="6" custScaleY="163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089B6-C3E5-4BC1-B875-EDE08F47375E}" type="pres">
      <dgm:prSet presAssocID="{43F0AD7B-F4A0-4F10-B3CB-C32F441DDEEE}" presName="accent_3" presStyleCnt="0"/>
      <dgm:spPr/>
    </dgm:pt>
    <dgm:pt modelId="{49CADF62-C0B2-461B-9DF8-305003156210}" type="pres">
      <dgm:prSet presAssocID="{43F0AD7B-F4A0-4F10-B3CB-C32F441DDEEE}" presName="accentRepeatNode" presStyleLbl="solidFgAcc1" presStyleIdx="2" presStyleCnt="6"/>
      <dgm:spPr/>
    </dgm:pt>
    <dgm:pt modelId="{C0AE80AB-210E-4481-AAFD-201F0A01E73D}" type="pres">
      <dgm:prSet presAssocID="{B73956C5-65B0-4185-8AC7-6F320CA449F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BB4E1-CF6F-47D5-BEF0-297D259F5EF9}" type="pres">
      <dgm:prSet presAssocID="{B73956C5-65B0-4185-8AC7-6F320CA449FB}" presName="accent_4" presStyleCnt="0"/>
      <dgm:spPr/>
    </dgm:pt>
    <dgm:pt modelId="{91AC8DFB-B2DB-4FEA-AB70-1EE3125CBC38}" type="pres">
      <dgm:prSet presAssocID="{B73956C5-65B0-4185-8AC7-6F320CA449FB}" presName="accentRepeatNode" presStyleLbl="solidFgAcc1" presStyleIdx="3" presStyleCnt="6"/>
      <dgm:spPr/>
    </dgm:pt>
    <dgm:pt modelId="{2CF0D01B-22A5-46E8-913B-104DF2DFE7D7}" type="pres">
      <dgm:prSet presAssocID="{CE4815E0-F2AE-4AA1-8613-43E57F4D163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9FC5E-D530-4710-9F4A-8FB4F47FC8B0}" type="pres">
      <dgm:prSet presAssocID="{CE4815E0-F2AE-4AA1-8613-43E57F4D1633}" presName="accent_5" presStyleCnt="0"/>
      <dgm:spPr/>
    </dgm:pt>
    <dgm:pt modelId="{103127BA-0A58-4898-8379-8FCDEAA34861}" type="pres">
      <dgm:prSet presAssocID="{CE4815E0-F2AE-4AA1-8613-43E57F4D1633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EB66AB-C909-45F1-AB79-42E7F162AFA6}" type="pres">
      <dgm:prSet presAssocID="{9D63A77E-8A58-4D46-8130-D599F0458A9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85471-D341-40D8-A3BE-0718B22BFF30}" type="pres">
      <dgm:prSet presAssocID="{9D63A77E-8A58-4D46-8130-D599F0458A9D}" presName="accent_6" presStyleCnt="0"/>
      <dgm:spPr/>
    </dgm:pt>
    <dgm:pt modelId="{6D26B0A4-347B-44A0-9338-0913BDA65CEE}" type="pres">
      <dgm:prSet presAssocID="{9D63A77E-8A58-4D46-8130-D599F0458A9D}" presName="accentRepeatNode" presStyleLbl="solidFgAcc1" presStyleIdx="5" presStyleCnt="6"/>
      <dgm:spPr/>
    </dgm:pt>
  </dgm:ptLst>
  <dgm:cxnLst>
    <dgm:cxn modelId="{81C5C931-AF87-4057-97F1-76C4720B623A}" srcId="{FD754840-C8F5-426F-B1CD-EDB4C38643A4}" destId="{CE4815E0-F2AE-4AA1-8613-43E57F4D1633}" srcOrd="4" destOrd="0" parTransId="{FB67039B-2778-4F91-94EA-7BE1761202E7}" sibTransId="{D31F534A-B9A1-4FA5-9B67-8779C0EA9D34}"/>
    <dgm:cxn modelId="{6AC066E4-095F-410E-9877-946970649606}" srcId="{FD754840-C8F5-426F-B1CD-EDB4C38643A4}" destId="{675DC996-B28D-4445-9E03-544A337BE156}" srcOrd="1" destOrd="0" parTransId="{72246CFF-8BF0-488A-9631-6526BC57105D}" sibTransId="{46980D5F-918B-42FE-B4A1-FCE4B400A2B7}"/>
    <dgm:cxn modelId="{316BB765-C781-487B-8718-88D9967FE9FE}" type="presOf" srcId="{9D63A77E-8A58-4D46-8130-D599F0458A9D}" destId="{27EB66AB-C909-45F1-AB79-42E7F162AFA6}" srcOrd="0" destOrd="0" presId="urn:microsoft.com/office/officeart/2008/layout/VerticalCurvedList"/>
    <dgm:cxn modelId="{00A1113A-54AF-40F3-9A16-4EEA4174C114}" type="presOf" srcId="{CE4815E0-F2AE-4AA1-8613-43E57F4D1633}" destId="{2CF0D01B-22A5-46E8-913B-104DF2DFE7D7}" srcOrd="0" destOrd="0" presId="urn:microsoft.com/office/officeart/2008/layout/VerticalCurvedList"/>
    <dgm:cxn modelId="{6708265E-6951-4D3F-99EC-5F70B0F1FD8A}" type="presOf" srcId="{FD754840-C8F5-426F-B1CD-EDB4C38643A4}" destId="{A5DA1B0F-B696-4616-85A7-5E3BBEA4CCA3}" srcOrd="0" destOrd="0" presId="urn:microsoft.com/office/officeart/2008/layout/VerticalCurvedList"/>
    <dgm:cxn modelId="{0B51D6D6-C523-4063-B48B-80419BA31B4A}" srcId="{FD754840-C8F5-426F-B1CD-EDB4C38643A4}" destId="{43F0AD7B-F4A0-4F10-B3CB-C32F441DDEEE}" srcOrd="2" destOrd="0" parTransId="{98A68FE0-91A3-4167-B0C6-718B50600689}" sibTransId="{EDF373E1-612E-4E0A-A7DC-CDA53ADBC355}"/>
    <dgm:cxn modelId="{3EE9E951-DDB1-4142-83F4-5BF5D84D0451}" srcId="{FD754840-C8F5-426F-B1CD-EDB4C38643A4}" destId="{F9FFFFF7-3E41-4AA2-A530-8BEA03D5C6B1}" srcOrd="0" destOrd="0" parTransId="{C99D473F-C14D-47E8-BBEE-2848C2356D9A}" sibTransId="{F6FCBEC9-B94F-4BAE-8062-8DBFC4094589}"/>
    <dgm:cxn modelId="{A5BC6176-A285-48AA-A409-DDEDB8E6D098}" type="presOf" srcId="{F6FCBEC9-B94F-4BAE-8062-8DBFC4094589}" destId="{081FD3F2-3FC2-4585-8A2E-DF35F376F3E7}" srcOrd="0" destOrd="0" presId="urn:microsoft.com/office/officeart/2008/layout/VerticalCurvedList"/>
    <dgm:cxn modelId="{5D8D8804-8A09-4206-A67F-C3DCFCB7F8AB}" srcId="{FD754840-C8F5-426F-B1CD-EDB4C38643A4}" destId="{B73956C5-65B0-4185-8AC7-6F320CA449FB}" srcOrd="3" destOrd="0" parTransId="{F36B5812-4290-4F70-8DE3-E3CC69BC2AC8}" sibTransId="{C1140D72-B16F-4171-9677-643380A87573}"/>
    <dgm:cxn modelId="{4282DF86-5AFF-42CA-8CC7-3EE6FEC7C2D9}" type="presOf" srcId="{B73956C5-65B0-4185-8AC7-6F320CA449FB}" destId="{C0AE80AB-210E-4481-AAFD-201F0A01E73D}" srcOrd="0" destOrd="0" presId="urn:microsoft.com/office/officeart/2008/layout/VerticalCurvedList"/>
    <dgm:cxn modelId="{83215CE2-3975-4926-BCF3-251B1914E299}" type="presOf" srcId="{43F0AD7B-F4A0-4F10-B3CB-C32F441DDEEE}" destId="{08B924DC-0454-458F-AE48-F2A8A800A6E4}" srcOrd="0" destOrd="0" presId="urn:microsoft.com/office/officeart/2008/layout/VerticalCurvedList"/>
    <dgm:cxn modelId="{A9F1FCBC-46AF-4E39-BC02-0B7BA811E7A2}" type="presOf" srcId="{675DC996-B28D-4445-9E03-544A337BE156}" destId="{7B81E2B9-1FDF-4FFD-A4F9-D2292D67FAAC}" srcOrd="0" destOrd="0" presId="urn:microsoft.com/office/officeart/2008/layout/VerticalCurvedList"/>
    <dgm:cxn modelId="{F38910F8-A4F7-46DB-A241-A0C12D020E38}" type="presOf" srcId="{F9FFFFF7-3E41-4AA2-A530-8BEA03D5C6B1}" destId="{D8AC2942-2125-40C9-A1EE-219BEE16ABB7}" srcOrd="0" destOrd="0" presId="urn:microsoft.com/office/officeart/2008/layout/VerticalCurvedList"/>
    <dgm:cxn modelId="{39BB6E72-7B5F-4A5A-A98E-263317424A66}" srcId="{FD754840-C8F5-426F-B1CD-EDB4C38643A4}" destId="{9D63A77E-8A58-4D46-8130-D599F0458A9D}" srcOrd="5" destOrd="0" parTransId="{E8221919-4FB4-4A69-8951-B334E45E7417}" sibTransId="{A6EA02F5-EE15-473B-97A1-685D22D85C36}"/>
    <dgm:cxn modelId="{2EC28BB6-8709-4431-B862-E035E9B9BF45}" type="presParOf" srcId="{A5DA1B0F-B696-4616-85A7-5E3BBEA4CCA3}" destId="{EDBE6977-5156-423A-8BAD-6D09BCDE02E6}" srcOrd="0" destOrd="0" presId="urn:microsoft.com/office/officeart/2008/layout/VerticalCurvedList"/>
    <dgm:cxn modelId="{F087513C-BF1D-4756-9FE4-6204A2EC03BB}" type="presParOf" srcId="{EDBE6977-5156-423A-8BAD-6D09BCDE02E6}" destId="{1F880176-BA24-4979-8EFF-47B1336380E5}" srcOrd="0" destOrd="0" presId="urn:microsoft.com/office/officeart/2008/layout/VerticalCurvedList"/>
    <dgm:cxn modelId="{66E41606-B12E-4E6B-BE6E-554186CBF649}" type="presParOf" srcId="{1F880176-BA24-4979-8EFF-47B1336380E5}" destId="{A8317CBD-6F6E-40EB-B381-B6C14691B046}" srcOrd="0" destOrd="0" presId="urn:microsoft.com/office/officeart/2008/layout/VerticalCurvedList"/>
    <dgm:cxn modelId="{2122E91E-B6DE-4B44-B733-7D65ADBD450C}" type="presParOf" srcId="{1F880176-BA24-4979-8EFF-47B1336380E5}" destId="{081FD3F2-3FC2-4585-8A2E-DF35F376F3E7}" srcOrd="1" destOrd="0" presId="urn:microsoft.com/office/officeart/2008/layout/VerticalCurvedList"/>
    <dgm:cxn modelId="{48B8E6C3-9D75-439E-9972-124D742AB765}" type="presParOf" srcId="{1F880176-BA24-4979-8EFF-47B1336380E5}" destId="{DE6A56A5-0352-4851-9D0B-EBB3BE78B102}" srcOrd="2" destOrd="0" presId="urn:microsoft.com/office/officeart/2008/layout/VerticalCurvedList"/>
    <dgm:cxn modelId="{73D7BAEA-8EB3-4289-8277-1FD82B3BE8B7}" type="presParOf" srcId="{1F880176-BA24-4979-8EFF-47B1336380E5}" destId="{7A4A3144-8AA5-46A2-934C-4090382B521B}" srcOrd="3" destOrd="0" presId="urn:microsoft.com/office/officeart/2008/layout/VerticalCurvedList"/>
    <dgm:cxn modelId="{8C105A86-B48E-4EF1-B321-C57F8D71F8C0}" type="presParOf" srcId="{EDBE6977-5156-423A-8BAD-6D09BCDE02E6}" destId="{D8AC2942-2125-40C9-A1EE-219BEE16ABB7}" srcOrd="1" destOrd="0" presId="urn:microsoft.com/office/officeart/2008/layout/VerticalCurvedList"/>
    <dgm:cxn modelId="{4D6B666B-D668-465D-82AE-968413020EE3}" type="presParOf" srcId="{EDBE6977-5156-423A-8BAD-6D09BCDE02E6}" destId="{0DB8236B-9E36-491C-96CE-6D6CD3EA240F}" srcOrd="2" destOrd="0" presId="urn:microsoft.com/office/officeart/2008/layout/VerticalCurvedList"/>
    <dgm:cxn modelId="{CCBDCDD9-ADA4-4D28-AF26-AC1CF0CFD585}" type="presParOf" srcId="{0DB8236B-9E36-491C-96CE-6D6CD3EA240F}" destId="{EBE35808-0117-4666-AB08-4896F8BE5D82}" srcOrd="0" destOrd="0" presId="urn:microsoft.com/office/officeart/2008/layout/VerticalCurvedList"/>
    <dgm:cxn modelId="{1CD4B0AD-8E81-4B6D-8D32-56982E09032A}" type="presParOf" srcId="{EDBE6977-5156-423A-8BAD-6D09BCDE02E6}" destId="{7B81E2B9-1FDF-4FFD-A4F9-D2292D67FAAC}" srcOrd="3" destOrd="0" presId="urn:microsoft.com/office/officeart/2008/layout/VerticalCurvedList"/>
    <dgm:cxn modelId="{07447B34-DB2B-4C01-ABE9-A7D927C91C4E}" type="presParOf" srcId="{EDBE6977-5156-423A-8BAD-6D09BCDE02E6}" destId="{C8FA73B3-8B56-49A1-9D7F-710BBB0A8FD4}" srcOrd="4" destOrd="0" presId="urn:microsoft.com/office/officeart/2008/layout/VerticalCurvedList"/>
    <dgm:cxn modelId="{77148AE9-08D0-467E-93D7-4F5BAD7F9034}" type="presParOf" srcId="{C8FA73B3-8B56-49A1-9D7F-710BBB0A8FD4}" destId="{85DB9A51-CFB2-48E4-9DBC-C66370F21CC8}" srcOrd="0" destOrd="0" presId="urn:microsoft.com/office/officeart/2008/layout/VerticalCurvedList"/>
    <dgm:cxn modelId="{2C0CACDE-E6FE-48EF-A66E-13CAA4AFD005}" type="presParOf" srcId="{EDBE6977-5156-423A-8BAD-6D09BCDE02E6}" destId="{08B924DC-0454-458F-AE48-F2A8A800A6E4}" srcOrd="5" destOrd="0" presId="urn:microsoft.com/office/officeart/2008/layout/VerticalCurvedList"/>
    <dgm:cxn modelId="{55E80CB5-8FF5-4A0C-B848-834109F96561}" type="presParOf" srcId="{EDBE6977-5156-423A-8BAD-6D09BCDE02E6}" destId="{E04089B6-C3E5-4BC1-B875-EDE08F47375E}" srcOrd="6" destOrd="0" presId="urn:microsoft.com/office/officeart/2008/layout/VerticalCurvedList"/>
    <dgm:cxn modelId="{5C0E386D-B883-4947-A6DD-38B1815A1265}" type="presParOf" srcId="{E04089B6-C3E5-4BC1-B875-EDE08F47375E}" destId="{49CADF62-C0B2-461B-9DF8-305003156210}" srcOrd="0" destOrd="0" presId="urn:microsoft.com/office/officeart/2008/layout/VerticalCurvedList"/>
    <dgm:cxn modelId="{ED2F70F3-8BDC-40F6-A1D3-13CEDE61C3AD}" type="presParOf" srcId="{EDBE6977-5156-423A-8BAD-6D09BCDE02E6}" destId="{C0AE80AB-210E-4481-AAFD-201F0A01E73D}" srcOrd="7" destOrd="0" presId="urn:microsoft.com/office/officeart/2008/layout/VerticalCurvedList"/>
    <dgm:cxn modelId="{E7199566-639C-4392-98A5-FFFA2FC07E7A}" type="presParOf" srcId="{EDBE6977-5156-423A-8BAD-6D09BCDE02E6}" destId="{566BB4E1-CF6F-47D5-BEF0-297D259F5EF9}" srcOrd="8" destOrd="0" presId="urn:microsoft.com/office/officeart/2008/layout/VerticalCurvedList"/>
    <dgm:cxn modelId="{10598CA7-A317-439A-B849-39C09E874C68}" type="presParOf" srcId="{566BB4E1-CF6F-47D5-BEF0-297D259F5EF9}" destId="{91AC8DFB-B2DB-4FEA-AB70-1EE3125CBC38}" srcOrd="0" destOrd="0" presId="urn:microsoft.com/office/officeart/2008/layout/VerticalCurvedList"/>
    <dgm:cxn modelId="{A6FD60E0-364A-42CD-8DDD-A3A91B21BD1E}" type="presParOf" srcId="{EDBE6977-5156-423A-8BAD-6D09BCDE02E6}" destId="{2CF0D01B-22A5-46E8-913B-104DF2DFE7D7}" srcOrd="9" destOrd="0" presId="urn:microsoft.com/office/officeart/2008/layout/VerticalCurvedList"/>
    <dgm:cxn modelId="{B4846F32-D66B-49C6-B8B1-801A1FD34DAB}" type="presParOf" srcId="{EDBE6977-5156-423A-8BAD-6D09BCDE02E6}" destId="{9D59FC5E-D530-4710-9F4A-8FB4F47FC8B0}" srcOrd="10" destOrd="0" presId="urn:microsoft.com/office/officeart/2008/layout/VerticalCurvedList"/>
    <dgm:cxn modelId="{3D25E1CC-692E-450C-8534-E1021C02A11A}" type="presParOf" srcId="{9D59FC5E-D530-4710-9F4A-8FB4F47FC8B0}" destId="{103127BA-0A58-4898-8379-8FCDEAA34861}" srcOrd="0" destOrd="0" presId="urn:microsoft.com/office/officeart/2008/layout/VerticalCurvedList"/>
    <dgm:cxn modelId="{D48B212C-5A36-4583-BE88-05F3580246D1}" type="presParOf" srcId="{EDBE6977-5156-423A-8BAD-6D09BCDE02E6}" destId="{27EB66AB-C909-45F1-AB79-42E7F162AFA6}" srcOrd="11" destOrd="0" presId="urn:microsoft.com/office/officeart/2008/layout/VerticalCurvedList"/>
    <dgm:cxn modelId="{3D6DA861-FAC6-4784-B89B-00C07AA9F91C}" type="presParOf" srcId="{EDBE6977-5156-423A-8BAD-6D09BCDE02E6}" destId="{DC285471-D341-40D8-A3BE-0718B22BFF30}" srcOrd="12" destOrd="0" presId="urn:microsoft.com/office/officeart/2008/layout/VerticalCurvedList"/>
    <dgm:cxn modelId="{3A16C48B-0898-401F-BD92-865A285A89E7}" type="presParOf" srcId="{DC285471-D341-40D8-A3BE-0718B22BFF30}" destId="{6D26B0A4-347B-44A0-9338-0913BDA65C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8654B8-89BC-44A8-B0B2-A0400D5189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FC165B-7DDC-4B3E-BCCD-9C4C6CC6D1F7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dirty="0"/>
        </a:p>
      </dgm:t>
    </dgm:pt>
    <dgm:pt modelId="{D64F22FA-E7A7-439A-B5BE-C281F0D29DE4}" type="parTrans" cxnId="{DC1B87E0-B12C-4377-91A4-20B8E11AFEA9}">
      <dgm:prSet/>
      <dgm:spPr/>
      <dgm:t>
        <a:bodyPr/>
        <a:lstStyle/>
        <a:p>
          <a:endParaRPr lang="ru-RU"/>
        </a:p>
      </dgm:t>
    </dgm:pt>
    <dgm:pt modelId="{E9CDACAC-BD6A-4455-AB81-AF334A15349F}" type="sibTrans" cxnId="{DC1B87E0-B12C-4377-91A4-20B8E11AFEA9}">
      <dgm:prSet/>
      <dgm:spPr/>
      <dgm:t>
        <a:bodyPr/>
        <a:lstStyle/>
        <a:p>
          <a:endParaRPr lang="ru-RU"/>
        </a:p>
      </dgm:t>
    </dgm:pt>
    <dgm:pt modelId="{BFF1C4D1-7E11-4C98-96E8-2F21210417B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11 865,8</a:t>
          </a:r>
          <a:endParaRPr lang="ru-RU" sz="24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9597C-1D9D-4594-9538-887C19FAAAC7}" type="parTrans" cxnId="{E3BE5082-AEA2-488C-BBA0-FE2D9D879332}">
      <dgm:prSet/>
      <dgm:spPr/>
      <dgm:t>
        <a:bodyPr/>
        <a:lstStyle/>
        <a:p>
          <a:endParaRPr lang="ru-RU"/>
        </a:p>
      </dgm:t>
    </dgm:pt>
    <dgm:pt modelId="{8F2ECDAB-9E03-4228-9702-59D4C61CE9B1}" type="sibTrans" cxnId="{E3BE5082-AEA2-488C-BBA0-FE2D9D879332}">
      <dgm:prSet/>
      <dgm:spPr/>
      <dgm:t>
        <a:bodyPr/>
        <a:lstStyle/>
        <a:p>
          <a:endParaRPr lang="ru-RU"/>
        </a:p>
      </dgm:t>
    </dgm:pt>
    <dgm:pt modelId="{429FC983-1DB6-41A6-84D0-C97C336DA992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dirty="0"/>
        </a:p>
      </dgm:t>
    </dgm:pt>
    <dgm:pt modelId="{3C8EF87C-CAD6-4F7F-8E4C-970388CF7FAE}" type="parTrans" cxnId="{D80B02FE-F3A7-49EA-A456-FD2D0AF2389A}">
      <dgm:prSet/>
      <dgm:spPr/>
      <dgm:t>
        <a:bodyPr/>
        <a:lstStyle/>
        <a:p>
          <a:endParaRPr lang="ru-RU"/>
        </a:p>
      </dgm:t>
    </dgm:pt>
    <dgm:pt modelId="{6F949C23-0F5C-4722-B785-27CC9D6FC8C5}" type="sibTrans" cxnId="{D80B02FE-F3A7-49EA-A456-FD2D0AF2389A}">
      <dgm:prSet/>
      <dgm:spPr/>
      <dgm:t>
        <a:bodyPr/>
        <a:lstStyle/>
        <a:p>
          <a:endParaRPr lang="ru-RU"/>
        </a:p>
      </dgm:t>
    </dgm:pt>
    <dgm:pt modelId="{293787D7-EE70-4E64-8C3C-C80690B2215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12 115,8</a:t>
          </a:r>
          <a:endParaRPr lang="ru-RU" sz="24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CA9CA-8091-4DF3-87B7-41567BDBA30A}" type="parTrans" cxnId="{CF084776-BF85-4D53-9B4F-17AF9BBDDACF}">
      <dgm:prSet/>
      <dgm:spPr/>
      <dgm:t>
        <a:bodyPr/>
        <a:lstStyle/>
        <a:p>
          <a:endParaRPr lang="ru-RU"/>
        </a:p>
      </dgm:t>
    </dgm:pt>
    <dgm:pt modelId="{6B03BD02-DCD5-4B6F-84A1-5330BA0238E5}" type="sibTrans" cxnId="{CF084776-BF85-4D53-9B4F-17AF9BBDDACF}">
      <dgm:prSet/>
      <dgm:spPr/>
      <dgm:t>
        <a:bodyPr/>
        <a:lstStyle/>
        <a:p>
          <a:endParaRPr lang="ru-RU"/>
        </a:p>
      </dgm:t>
    </dgm:pt>
    <dgm:pt modelId="{8D371013-4B8E-4EBD-92DD-FBDD22660E87}" type="pres">
      <dgm:prSet presAssocID="{5D8654B8-89BC-44A8-B0B2-A0400D5189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6D1F48-44AD-4341-B65C-34C59E0081E8}" type="pres">
      <dgm:prSet presAssocID="{6AFC165B-7DDC-4B3E-BCCD-9C4C6CC6D1F7}" presName="horFlow" presStyleCnt="0"/>
      <dgm:spPr/>
    </dgm:pt>
    <dgm:pt modelId="{82695886-CD3C-49C4-BCDB-EDD4D19E40EB}" type="pres">
      <dgm:prSet presAssocID="{6AFC165B-7DDC-4B3E-BCCD-9C4C6CC6D1F7}" presName="bigChev" presStyleLbl="node1" presStyleIdx="0" presStyleCnt="2" custLinFactX="-100000" custLinFactNeighborX="-196157" custLinFactNeighborY="53481"/>
      <dgm:spPr/>
      <dgm:t>
        <a:bodyPr/>
        <a:lstStyle/>
        <a:p>
          <a:endParaRPr lang="ru-RU"/>
        </a:p>
      </dgm:t>
    </dgm:pt>
    <dgm:pt modelId="{D635E96D-5031-43D7-8600-DC468943F8F6}" type="pres">
      <dgm:prSet presAssocID="{7F99597C-1D9D-4594-9538-887C19FAAAC7}" presName="parTrans" presStyleCnt="0"/>
      <dgm:spPr/>
    </dgm:pt>
    <dgm:pt modelId="{2A40786B-CEDE-4C27-A38E-C48C0266FCE7}" type="pres">
      <dgm:prSet presAssocID="{BFF1C4D1-7E11-4C98-96E8-2F21210417B6}" presName="node" presStyleLbl="alignAccFollowNode1" presStyleIdx="0" presStyleCnt="2" custScaleX="165846" custScaleY="125793" custLinFactX="-122222" custLinFactNeighborX="-200000" custLinFactNeighborY="61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62133-C27D-4502-B83E-E436CD4FA9CB}" type="pres">
      <dgm:prSet presAssocID="{6AFC165B-7DDC-4B3E-BCCD-9C4C6CC6D1F7}" presName="vSp" presStyleCnt="0"/>
      <dgm:spPr/>
    </dgm:pt>
    <dgm:pt modelId="{A3A6F2E1-E011-44D1-8048-23E07F80ED2E}" type="pres">
      <dgm:prSet presAssocID="{429FC983-1DB6-41A6-84D0-C97C336DA992}" presName="horFlow" presStyleCnt="0"/>
      <dgm:spPr/>
    </dgm:pt>
    <dgm:pt modelId="{18435141-1D72-4558-8FD4-DAA24C9483F4}" type="pres">
      <dgm:prSet presAssocID="{429FC983-1DB6-41A6-84D0-C97C336DA992}" presName="bigChev" presStyleLbl="node1" presStyleIdx="1" presStyleCnt="2" custLinFactX="86211" custLinFactNeighborX="100000" custLinFactNeighborY="-63849"/>
      <dgm:spPr/>
      <dgm:t>
        <a:bodyPr/>
        <a:lstStyle/>
        <a:p>
          <a:endParaRPr lang="ru-RU"/>
        </a:p>
      </dgm:t>
    </dgm:pt>
    <dgm:pt modelId="{B31130CC-D351-4FB4-B3EE-CE3DE053F05F}" type="pres">
      <dgm:prSet presAssocID="{9BECA9CA-8091-4DF3-87B7-41567BDBA30A}" presName="parTrans" presStyleCnt="0"/>
      <dgm:spPr/>
    </dgm:pt>
    <dgm:pt modelId="{B2F425F8-D6B8-40E5-830A-DF824805A980}" type="pres">
      <dgm:prSet presAssocID="{293787D7-EE70-4E64-8C3C-C80690B2215F}" presName="node" presStyleLbl="alignAccFollowNode1" presStyleIdx="1" presStyleCnt="2" custScaleX="164594" custScaleY="126334" custLinFactX="100000" custLinFactNeighborX="101965" custLinFactNeighborY="-80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B87E0-B12C-4377-91A4-20B8E11AFEA9}" srcId="{5D8654B8-89BC-44A8-B0B2-A0400D5189C1}" destId="{6AFC165B-7DDC-4B3E-BCCD-9C4C6CC6D1F7}" srcOrd="0" destOrd="0" parTransId="{D64F22FA-E7A7-439A-B5BE-C281F0D29DE4}" sibTransId="{E9CDACAC-BD6A-4455-AB81-AF334A15349F}"/>
    <dgm:cxn modelId="{D80B02FE-F3A7-49EA-A456-FD2D0AF2389A}" srcId="{5D8654B8-89BC-44A8-B0B2-A0400D5189C1}" destId="{429FC983-1DB6-41A6-84D0-C97C336DA992}" srcOrd="1" destOrd="0" parTransId="{3C8EF87C-CAD6-4F7F-8E4C-970388CF7FAE}" sibTransId="{6F949C23-0F5C-4722-B785-27CC9D6FC8C5}"/>
    <dgm:cxn modelId="{1607287E-062D-4207-B248-803DFDFE0F88}" type="presOf" srcId="{5D8654B8-89BC-44A8-B0B2-A0400D5189C1}" destId="{8D371013-4B8E-4EBD-92DD-FBDD22660E87}" srcOrd="0" destOrd="0" presId="urn:microsoft.com/office/officeart/2005/8/layout/lProcess3"/>
    <dgm:cxn modelId="{61370409-13AD-468D-A5F7-1AF3E4061215}" type="presOf" srcId="{BFF1C4D1-7E11-4C98-96E8-2F21210417B6}" destId="{2A40786B-CEDE-4C27-A38E-C48C0266FCE7}" srcOrd="0" destOrd="0" presId="urn:microsoft.com/office/officeart/2005/8/layout/lProcess3"/>
    <dgm:cxn modelId="{6A4838C6-517C-45EB-8A4D-16FEF6A276DE}" type="presOf" srcId="{429FC983-1DB6-41A6-84D0-C97C336DA992}" destId="{18435141-1D72-4558-8FD4-DAA24C9483F4}" srcOrd="0" destOrd="0" presId="urn:microsoft.com/office/officeart/2005/8/layout/lProcess3"/>
    <dgm:cxn modelId="{A9E10594-6646-479F-82D0-E5FB819A5F73}" type="presOf" srcId="{6AFC165B-7DDC-4B3E-BCCD-9C4C6CC6D1F7}" destId="{82695886-CD3C-49C4-BCDB-EDD4D19E40EB}" srcOrd="0" destOrd="0" presId="urn:microsoft.com/office/officeart/2005/8/layout/lProcess3"/>
    <dgm:cxn modelId="{CF084776-BF85-4D53-9B4F-17AF9BBDDACF}" srcId="{429FC983-1DB6-41A6-84D0-C97C336DA992}" destId="{293787D7-EE70-4E64-8C3C-C80690B2215F}" srcOrd="0" destOrd="0" parTransId="{9BECA9CA-8091-4DF3-87B7-41567BDBA30A}" sibTransId="{6B03BD02-DCD5-4B6F-84A1-5330BA0238E5}"/>
    <dgm:cxn modelId="{C183A29A-3F54-4353-AEBC-FA8E1634FDAC}" type="presOf" srcId="{293787D7-EE70-4E64-8C3C-C80690B2215F}" destId="{B2F425F8-D6B8-40E5-830A-DF824805A980}" srcOrd="0" destOrd="0" presId="urn:microsoft.com/office/officeart/2005/8/layout/lProcess3"/>
    <dgm:cxn modelId="{E3BE5082-AEA2-488C-BBA0-FE2D9D879332}" srcId="{6AFC165B-7DDC-4B3E-BCCD-9C4C6CC6D1F7}" destId="{BFF1C4D1-7E11-4C98-96E8-2F21210417B6}" srcOrd="0" destOrd="0" parTransId="{7F99597C-1D9D-4594-9538-887C19FAAAC7}" sibTransId="{8F2ECDAB-9E03-4228-9702-59D4C61CE9B1}"/>
    <dgm:cxn modelId="{836164B8-3802-424E-AA3F-23BE19E87AC6}" type="presParOf" srcId="{8D371013-4B8E-4EBD-92DD-FBDD22660E87}" destId="{796D1F48-44AD-4341-B65C-34C59E0081E8}" srcOrd="0" destOrd="0" presId="urn:microsoft.com/office/officeart/2005/8/layout/lProcess3"/>
    <dgm:cxn modelId="{2FBAFAF8-332E-4483-9FEC-CCA3850D2EF8}" type="presParOf" srcId="{796D1F48-44AD-4341-B65C-34C59E0081E8}" destId="{82695886-CD3C-49C4-BCDB-EDD4D19E40EB}" srcOrd="0" destOrd="0" presId="urn:microsoft.com/office/officeart/2005/8/layout/lProcess3"/>
    <dgm:cxn modelId="{0B557299-277F-4341-8BED-76F4E953DBA5}" type="presParOf" srcId="{796D1F48-44AD-4341-B65C-34C59E0081E8}" destId="{D635E96D-5031-43D7-8600-DC468943F8F6}" srcOrd="1" destOrd="0" presId="urn:microsoft.com/office/officeart/2005/8/layout/lProcess3"/>
    <dgm:cxn modelId="{F7144DF0-7D49-4738-A49D-B23308047D2A}" type="presParOf" srcId="{796D1F48-44AD-4341-B65C-34C59E0081E8}" destId="{2A40786B-CEDE-4C27-A38E-C48C0266FCE7}" srcOrd="2" destOrd="0" presId="urn:microsoft.com/office/officeart/2005/8/layout/lProcess3"/>
    <dgm:cxn modelId="{0537DD55-0D7F-41F8-A6D5-CA86FDB548E9}" type="presParOf" srcId="{8D371013-4B8E-4EBD-92DD-FBDD22660E87}" destId="{41262133-C27D-4502-B83E-E436CD4FA9CB}" srcOrd="1" destOrd="0" presId="urn:microsoft.com/office/officeart/2005/8/layout/lProcess3"/>
    <dgm:cxn modelId="{B11BD5C0-BADF-4DFB-8A8F-19D9BE036036}" type="presParOf" srcId="{8D371013-4B8E-4EBD-92DD-FBDD22660E87}" destId="{A3A6F2E1-E011-44D1-8048-23E07F80ED2E}" srcOrd="2" destOrd="0" presId="urn:microsoft.com/office/officeart/2005/8/layout/lProcess3"/>
    <dgm:cxn modelId="{2AEB49D3-3D4D-4855-B74B-4A2DF68116E4}" type="presParOf" srcId="{A3A6F2E1-E011-44D1-8048-23E07F80ED2E}" destId="{18435141-1D72-4558-8FD4-DAA24C9483F4}" srcOrd="0" destOrd="0" presId="urn:microsoft.com/office/officeart/2005/8/layout/lProcess3"/>
    <dgm:cxn modelId="{57384E5B-1E65-45EA-A43E-9CA2B687A011}" type="presParOf" srcId="{A3A6F2E1-E011-44D1-8048-23E07F80ED2E}" destId="{B31130CC-D351-4FB4-B3EE-CE3DE053F05F}" srcOrd="1" destOrd="0" presId="urn:microsoft.com/office/officeart/2005/8/layout/lProcess3"/>
    <dgm:cxn modelId="{40E65BE9-3CB4-4054-8B73-A923D0FCE3CA}" type="presParOf" srcId="{A3A6F2E1-E011-44D1-8048-23E07F80ED2E}" destId="{B2F425F8-D6B8-40E5-830A-DF824805A98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8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15 172,3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0" presStyleCnt="1" custScaleX="80912" custScaleY="73950" custLinFactX="-8567" custLinFactNeighborX="-100000" custLinFactNeighborY="-66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0" presStyleCnt="1" custScaleX="9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8B440-B080-4464-9AB4-C76D7777623F}" type="presOf" srcId="{BD2A1512-3A53-4236-9EC7-1E5A1CAA65C9}" destId="{4535463C-CD24-4BAD-900A-C251EABE2AFA}" srcOrd="0" destOrd="0" presId="urn:microsoft.com/office/officeart/2005/8/layout/lProcess3"/>
    <dgm:cxn modelId="{B1707CE9-EC48-4D7E-A0A8-9E6FACBFDBCC}" type="presOf" srcId="{E0E7A421-C316-42A3-B85E-BC554EB42C4F}" destId="{862884E7-8F02-46ED-8A8C-D81201820514}" srcOrd="0" destOrd="0" presId="urn:microsoft.com/office/officeart/2005/8/layout/lProcess3"/>
    <dgm:cxn modelId="{75224464-DDA4-4B82-8BE2-4BC23056C7D9}" srcId="{B24AA434-D2D1-49F2-AD34-E663515F2E26}" destId="{BD2A1512-3A53-4236-9EC7-1E5A1CAA65C9}" srcOrd="0" destOrd="0" parTransId="{7035829E-19FE-4C02-8E70-77CB4591A71C}" sibTransId="{3B077F46-47AA-476B-BC08-B0F4D85C9A43}"/>
    <dgm:cxn modelId="{C3CB9AA0-8670-4255-BD78-A89AB9629613}" type="presOf" srcId="{B24AA434-D2D1-49F2-AD34-E663515F2E26}" destId="{AF752509-B761-4C5C-84EB-346693C9BD84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4CC09969-537A-488E-8425-33E2627319E7}" type="presParOf" srcId="{AF752509-B761-4C5C-84EB-346693C9BD84}" destId="{C7206020-F3B7-41A6-B310-67F1181C0A5B}" srcOrd="0" destOrd="0" presId="urn:microsoft.com/office/officeart/2005/8/layout/lProcess3"/>
    <dgm:cxn modelId="{C7E28445-38A3-433C-B9C7-3993B14E102E}" type="presParOf" srcId="{C7206020-F3B7-41A6-B310-67F1181C0A5B}" destId="{4535463C-CD24-4BAD-900A-C251EABE2AFA}" srcOrd="0" destOrd="0" presId="urn:microsoft.com/office/officeart/2005/8/layout/lProcess3"/>
    <dgm:cxn modelId="{839E22E1-6A25-46AE-9C78-47F9B08632B2}" type="presParOf" srcId="{C7206020-F3B7-41A6-B310-67F1181C0A5B}" destId="{07E97EF8-EFAE-4EBD-ACDE-049B2D1607FE}" srcOrd="1" destOrd="0" presId="urn:microsoft.com/office/officeart/2005/8/layout/lProcess3"/>
    <dgm:cxn modelId="{4EC9F404-D633-477C-9E86-568F3824F53A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стабильности и устойчивости бюджетной системы города </a:t>
          </a:r>
          <a:r>
            <a:rPr lang="ru-RU" sz="20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Урай</a:t>
          </a:r>
          <a:endParaRPr lang="ru-RU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/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/>
        </a:p>
      </dgm:t>
    </dgm:pt>
    <dgm:pt modelId="{0DCF940F-0300-43C5-9182-AE2CEB8983D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Безусловное исполнение расходных обязательств, связанных с решением вопросов местного значения</a:t>
          </a:r>
          <a:endParaRPr lang="ru-RU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/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/>
        </a:p>
      </dgm:t>
    </dgm:pt>
    <dgm:pt modelId="{C9CC75DA-9062-4CF1-B3F4-581545C42F7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 города </a:t>
          </a:r>
          <a:r>
            <a:rPr lang="ru-RU" sz="2000" dirty="0" err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Урай</a:t>
          </a:r>
          <a:r>
            <a:rPr lang="ru-RU" sz="2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учетом эффективного управления имеющимися ресурсами </a:t>
          </a:r>
          <a:endParaRPr lang="ru-RU" sz="2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/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/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3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3"/>
      <dgm:spPr/>
    </dgm:pt>
    <dgm:pt modelId="{7B03A767-1B6B-4A01-8898-84C5EFC88324}" type="pres">
      <dgm:prSet presAssocID="{E54DFC5E-39B0-4EF7-A80D-630F2427C018}" presName="dstNode" presStyleLbl="node1" presStyleIdx="0" presStyleCnt="3"/>
      <dgm:spPr/>
    </dgm:pt>
    <dgm:pt modelId="{F8EE6339-9EBC-4C09-9E08-1F4A253C020D}" type="pres">
      <dgm:prSet presAssocID="{3D69162F-A5CF-4527-A8CB-1CA015462F58}" presName="text_1" presStyleLbl="node1" presStyleIdx="0" presStyleCnt="3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3" custLinFactNeighborX="8567" custLinFactNeighborY="-4908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495A9118-71ED-464E-975C-6116ADC95DB4}" type="pres">
      <dgm:prSet presAssocID="{C9CC75DA-9062-4CF1-B3F4-581545C42F7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3" custLinFactNeighborX="749" custLinFactNeighborY="-1164"/>
      <dgm:spPr>
        <a:solidFill>
          <a:schemeClr val="bg2"/>
        </a:solidFill>
      </dgm:spPr>
    </dgm:pt>
    <dgm:pt modelId="{6E17CCD8-71DB-4FC0-A5A7-271047FCBCA1}" type="pres">
      <dgm:prSet presAssocID="{0DCF940F-0300-43C5-9182-AE2CEB8983D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6287-D1CC-4DBE-82BD-206D911F37B6}" type="pres">
      <dgm:prSet presAssocID="{0DCF940F-0300-43C5-9182-AE2CEB8983D5}" presName="accent_3" presStyleCnt="0"/>
      <dgm:spPr/>
    </dgm:pt>
    <dgm:pt modelId="{12DCE72B-21C9-4FA7-BBE4-598F7F7A1E0B}" type="pres">
      <dgm:prSet presAssocID="{0DCF940F-0300-43C5-9182-AE2CEB8983D5}" presName="accentRepeatNode" presStyleLbl="solidFgAcc1" presStyleIdx="2" presStyleCnt="3"/>
      <dgm:spPr>
        <a:solidFill>
          <a:schemeClr val="bg2"/>
        </a:solidFill>
      </dgm:spPr>
    </dgm:pt>
  </dgm:ptLst>
  <dgm:cxnLst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30ECDB30-C9C5-4D93-9EAD-002F65FF7708}" type="presOf" srcId="{C9CC75DA-9062-4CF1-B3F4-581545C42F78}" destId="{495A9118-71ED-464E-975C-6116ADC95DB4}" srcOrd="0" destOrd="0" presId="urn:microsoft.com/office/officeart/2008/layout/VerticalCurvedList"/>
    <dgm:cxn modelId="{2394A3FF-B5F3-47D9-A169-920A9AACE4B5}" type="presOf" srcId="{3D69162F-A5CF-4527-A8CB-1CA015462F58}" destId="{F8EE6339-9EBC-4C09-9E08-1F4A253C020D}" srcOrd="0" destOrd="0" presId="urn:microsoft.com/office/officeart/2008/layout/VerticalCurvedList"/>
    <dgm:cxn modelId="{A79A7FDC-A872-4BE0-86B7-EDC9748930EF}" type="presOf" srcId="{C6798A66-0162-4366-B89E-1E870938209D}" destId="{A56EA201-91BC-4616-B12C-2E6D8190CA7D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FC266D3C-D271-43E7-99E0-888E26482BF1}" srcId="{E54DFC5E-39B0-4EF7-A80D-630F2427C018}" destId="{0DCF940F-0300-43C5-9182-AE2CEB8983D5}" srcOrd="2" destOrd="0" parTransId="{84742440-97FC-4600-B425-3B4AB0588255}" sibTransId="{637C4CC3-A54D-4E0F-9F02-A22304AB342E}"/>
    <dgm:cxn modelId="{C19DCBBD-4687-43DA-AD19-69E0AC1851ED}" type="presOf" srcId="{0DCF940F-0300-43C5-9182-AE2CEB8983D5}" destId="{6E17CCD8-71DB-4FC0-A5A7-271047FCBCA1}" srcOrd="0" destOrd="0" presId="urn:microsoft.com/office/officeart/2008/layout/VerticalCurvedList"/>
    <dgm:cxn modelId="{72EF0993-8D52-49D4-8B5E-9CABF726289C}" type="presOf" srcId="{E54DFC5E-39B0-4EF7-A80D-630F2427C018}" destId="{2624B053-1A09-47CA-B199-A9C51B649C7F}" srcOrd="0" destOrd="0" presId="urn:microsoft.com/office/officeart/2008/layout/VerticalCurvedList"/>
    <dgm:cxn modelId="{AD73C9C9-9BF1-4E4D-886B-67AF3A992DE6}" type="presParOf" srcId="{2624B053-1A09-47CA-B199-A9C51B649C7F}" destId="{9B3E900A-112D-499B-8ABD-103DAC9D0D16}" srcOrd="0" destOrd="0" presId="urn:microsoft.com/office/officeart/2008/layout/VerticalCurvedList"/>
    <dgm:cxn modelId="{24153A87-77FF-4CA8-AA42-52C482CDECB6}" type="presParOf" srcId="{9B3E900A-112D-499B-8ABD-103DAC9D0D16}" destId="{F676ED3B-D912-4596-B8F4-964A9722DCDC}" srcOrd="0" destOrd="0" presId="urn:microsoft.com/office/officeart/2008/layout/VerticalCurvedList"/>
    <dgm:cxn modelId="{FC31C870-951F-434E-8F9B-C09BA11F222F}" type="presParOf" srcId="{F676ED3B-D912-4596-B8F4-964A9722DCDC}" destId="{D30B5D7C-A0F1-4962-85E3-3E178C4A79D8}" srcOrd="0" destOrd="0" presId="urn:microsoft.com/office/officeart/2008/layout/VerticalCurvedList"/>
    <dgm:cxn modelId="{58D29EFD-414C-4B35-890C-34C0ACC0F2D8}" type="presParOf" srcId="{F676ED3B-D912-4596-B8F4-964A9722DCDC}" destId="{A56EA201-91BC-4616-B12C-2E6D8190CA7D}" srcOrd="1" destOrd="0" presId="urn:microsoft.com/office/officeart/2008/layout/VerticalCurvedList"/>
    <dgm:cxn modelId="{5639B925-61DB-4AC7-A90F-4BF5F044346F}" type="presParOf" srcId="{F676ED3B-D912-4596-B8F4-964A9722DCDC}" destId="{10B2AD2B-E6AE-47B7-BE2A-88C2BD434145}" srcOrd="2" destOrd="0" presId="urn:microsoft.com/office/officeart/2008/layout/VerticalCurvedList"/>
    <dgm:cxn modelId="{58F99DA8-689A-409C-A303-F2B815D15F1E}" type="presParOf" srcId="{F676ED3B-D912-4596-B8F4-964A9722DCDC}" destId="{7B03A767-1B6B-4A01-8898-84C5EFC88324}" srcOrd="3" destOrd="0" presId="urn:microsoft.com/office/officeart/2008/layout/VerticalCurvedList"/>
    <dgm:cxn modelId="{478069E7-4F0C-4B9E-9173-55DC0BB6722F}" type="presParOf" srcId="{9B3E900A-112D-499B-8ABD-103DAC9D0D16}" destId="{F8EE6339-9EBC-4C09-9E08-1F4A253C020D}" srcOrd="1" destOrd="0" presId="urn:microsoft.com/office/officeart/2008/layout/VerticalCurvedList"/>
    <dgm:cxn modelId="{4A156826-7631-4828-9C65-EA755D6034E3}" type="presParOf" srcId="{9B3E900A-112D-499B-8ABD-103DAC9D0D16}" destId="{735294F2-7401-410F-95D8-828F966CE72E}" srcOrd="2" destOrd="0" presId="urn:microsoft.com/office/officeart/2008/layout/VerticalCurvedList"/>
    <dgm:cxn modelId="{A07B0A55-6415-4885-90CC-79DE1EEF44A7}" type="presParOf" srcId="{735294F2-7401-410F-95D8-828F966CE72E}" destId="{32BC95AD-130D-4F42-992A-90577A2B854D}" srcOrd="0" destOrd="0" presId="urn:microsoft.com/office/officeart/2008/layout/VerticalCurvedList"/>
    <dgm:cxn modelId="{279D3C1A-2535-431A-A550-5FBAAA284314}" type="presParOf" srcId="{9B3E900A-112D-499B-8ABD-103DAC9D0D16}" destId="{495A9118-71ED-464E-975C-6116ADC95DB4}" srcOrd="3" destOrd="0" presId="urn:microsoft.com/office/officeart/2008/layout/VerticalCurvedList"/>
    <dgm:cxn modelId="{2C77D1C9-C827-4BCE-96F2-F329E5EE7A99}" type="presParOf" srcId="{9B3E900A-112D-499B-8ABD-103DAC9D0D16}" destId="{EE31DA81-D979-4FA1-95FD-9B490AFC5F00}" srcOrd="4" destOrd="0" presId="urn:microsoft.com/office/officeart/2008/layout/VerticalCurvedList"/>
    <dgm:cxn modelId="{E361B018-A5FE-418C-BDB4-A3761DB2DB4A}" type="presParOf" srcId="{EE31DA81-D979-4FA1-95FD-9B490AFC5F00}" destId="{AA0A30C3-70AB-4663-B8D4-0B48B5ACEF5B}" srcOrd="0" destOrd="0" presId="urn:microsoft.com/office/officeart/2008/layout/VerticalCurvedList"/>
    <dgm:cxn modelId="{9D964963-7A3D-4390-97D5-CC5E1C4B83E5}" type="presParOf" srcId="{9B3E900A-112D-499B-8ABD-103DAC9D0D16}" destId="{6E17CCD8-71DB-4FC0-A5A7-271047FCBCA1}" srcOrd="5" destOrd="0" presId="urn:microsoft.com/office/officeart/2008/layout/VerticalCurvedList"/>
    <dgm:cxn modelId="{278966F3-2CD3-45D9-9CE6-C1EA951F2E02}" type="presParOf" srcId="{9B3E900A-112D-499B-8ABD-103DAC9D0D16}" destId="{9E256287-D1CC-4DBE-82BD-206D911F37B6}" srcOrd="6" destOrd="0" presId="urn:microsoft.com/office/officeart/2008/layout/VerticalCurvedList"/>
    <dgm:cxn modelId="{92EC563C-C102-4830-81C3-73D70139046B}" type="presParOf" srcId="{9E256287-D1CC-4DBE-82BD-206D911F37B6}" destId="{12DCE72B-21C9-4FA7-BBE4-598F7F7A1E0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 sz="1600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 sz="1600"/>
        </a:p>
      </dgm:t>
    </dgm:pt>
    <dgm:pt modelId="{E0E7A421-C316-42A3-B85E-BC554EB42C4F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161 935,9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 sz="1600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 sz="1600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0" presStyleCnt="1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0" presStyleCnt="1" custScaleX="15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436CF-9702-4E3B-9E09-A1B19B2D52D2}" type="presOf" srcId="{B24AA434-D2D1-49F2-AD34-E663515F2E26}" destId="{AF752509-B761-4C5C-84EB-346693C9BD84}" srcOrd="0" destOrd="0" presId="urn:microsoft.com/office/officeart/2005/8/layout/lProcess3"/>
    <dgm:cxn modelId="{8279E32A-4355-493D-BE33-5E64811A451A}" type="presOf" srcId="{BD2A1512-3A53-4236-9EC7-1E5A1CAA65C9}" destId="{4535463C-CD24-4BAD-900A-C251EABE2AFA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FB8299EC-D391-4C14-8994-3E6E96609FE9}" type="presOf" srcId="{E0E7A421-C316-42A3-B85E-BC554EB42C4F}" destId="{862884E7-8F02-46ED-8A8C-D81201820514}" srcOrd="0" destOrd="0" presId="urn:microsoft.com/office/officeart/2005/8/layout/lProcess3"/>
    <dgm:cxn modelId="{75224464-DDA4-4B82-8BE2-4BC23056C7D9}" srcId="{B24AA434-D2D1-49F2-AD34-E663515F2E26}" destId="{BD2A1512-3A53-4236-9EC7-1E5A1CAA65C9}" srcOrd="0" destOrd="0" parTransId="{7035829E-19FE-4C02-8E70-77CB4591A71C}" sibTransId="{3B077F46-47AA-476B-BC08-B0F4D85C9A43}"/>
    <dgm:cxn modelId="{4C5F3E57-5AB0-4D3F-A07C-84FD22315D8C}" type="presParOf" srcId="{AF752509-B761-4C5C-84EB-346693C9BD84}" destId="{C7206020-F3B7-41A6-B310-67F1181C0A5B}" srcOrd="0" destOrd="0" presId="urn:microsoft.com/office/officeart/2005/8/layout/lProcess3"/>
    <dgm:cxn modelId="{E96E657A-7B56-4836-9C57-AFE56F09781F}" type="presParOf" srcId="{C7206020-F3B7-41A6-B310-67F1181C0A5B}" destId="{4535463C-CD24-4BAD-900A-C251EABE2AFA}" srcOrd="0" destOrd="0" presId="urn:microsoft.com/office/officeart/2005/8/layout/lProcess3"/>
    <dgm:cxn modelId="{62804998-B101-4F66-B8ED-0DD09BF5FF3D}" type="presParOf" srcId="{C7206020-F3B7-41A6-B310-67F1181C0A5B}" destId="{07E97EF8-EFAE-4EBD-ACDE-049B2D1607FE}" srcOrd="1" destOrd="0" presId="urn:microsoft.com/office/officeart/2005/8/layout/lProcess3"/>
    <dgm:cxn modelId="{B064BA1B-85E0-445C-B9B8-FE665BC4317E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346C-DF14-46C3-BB5E-A435588B06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2000" dirty="0"/>
        </a:p>
      </dgm:t>
    </dgm:pt>
    <dgm:pt modelId="{30666B93-F24E-42C6-BB41-8C63C77D09B0}" type="parTrans" cxnId="{F397FCFD-2FA3-43E6-9CD3-475008673514}">
      <dgm:prSet/>
      <dgm:spPr/>
      <dgm:t>
        <a:bodyPr/>
        <a:lstStyle/>
        <a:p>
          <a:endParaRPr lang="ru-RU"/>
        </a:p>
      </dgm:t>
    </dgm:pt>
    <dgm:pt modelId="{28CADD3C-F07E-4930-BE4D-424104736F99}" type="sibTrans" cxnId="{F397FCFD-2FA3-43E6-9CD3-475008673514}">
      <dgm:prSet/>
      <dgm:spPr/>
      <dgm:t>
        <a:bodyPr/>
        <a:lstStyle/>
        <a:p>
          <a:endParaRPr lang="ru-RU"/>
        </a:p>
      </dgm:t>
    </dgm:pt>
    <dgm:pt modelId="{7C30061C-709B-453E-95D7-EBA8516B325D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62 505,5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158F1DE-6F3A-4124-ACB4-30C1112FFA48}" type="parTrans" cxnId="{F4822498-9646-46C4-BF9A-15A9A5FB814E}">
      <dgm:prSet/>
      <dgm:spPr/>
      <dgm:t>
        <a:bodyPr/>
        <a:lstStyle/>
        <a:p>
          <a:endParaRPr lang="ru-RU"/>
        </a:p>
      </dgm:t>
    </dgm:pt>
    <dgm:pt modelId="{F119A2BD-1C32-4EC1-8E8C-28512DC710ED}" type="sibTrans" cxnId="{F4822498-9646-46C4-BF9A-15A9A5FB814E}">
      <dgm:prSet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104 047,5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04631-F89C-4A27-96F3-8FAD2625A6A2}" type="pres">
      <dgm:prSet presAssocID="{FF79346C-DF14-46C3-BB5E-A435588B06F8}" presName="horFlow" presStyleCnt="0"/>
      <dgm:spPr/>
    </dgm:pt>
    <dgm:pt modelId="{4C29C6C6-48ED-4F83-AB5B-4CF263602645}" type="pres">
      <dgm:prSet presAssocID="{FF79346C-DF14-46C3-BB5E-A435588B06F8}" presName="bigChev" presStyleLbl="node1" presStyleIdx="0" presStyleCnt="2" custScaleX="107390"/>
      <dgm:spPr/>
      <dgm:t>
        <a:bodyPr/>
        <a:lstStyle/>
        <a:p>
          <a:endParaRPr lang="ru-RU"/>
        </a:p>
      </dgm:t>
    </dgm:pt>
    <dgm:pt modelId="{9F55BAD1-4D9B-4786-9654-511A43BCC603}" type="pres">
      <dgm:prSet presAssocID="{F158F1DE-6F3A-4124-ACB4-30C1112FFA48}" presName="parTrans" presStyleCnt="0"/>
      <dgm:spPr/>
    </dgm:pt>
    <dgm:pt modelId="{42B28F35-EA9E-477A-812E-C7571AEB0884}" type="pres">
      <dgm:prSet presAssocID="{7C30061C-709B-453E-95D7-EBA8516B325D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DD8D-CDA1-4C98-86E0-BC8885428395}" type="pres">
      <dgm:prSet presAssocID="{FF79346C-DF14-46C3-BB5E-A435588B06F8}" presName="vSp" presStyleCnt="0"/>
      <dgm:spPr/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1" presStyleCnt="2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C85EB-EA20-4551-A0F9-13D35804E9E6}" type="presOf" srcId="{FF79346C-DF14-46C3-BB5E-A435588B06F8}" destId="{4C29C6C6-48ED-4F83-AB5B-4CF263602645}" srcOrd="0" destOrd="0" presId="urn:microsoft.com/office/officeart/2005/8/layout/lProcess3"/>
    <dgm:cxn modelId="{F397FCFD-2FA3-43E6-9CD3-475008673514}" srcId="{B24AA434-D2D1-49F2-AD34-E663515F2E26}" destId="{FF79346C-DF14-46C3-BB5E-A435588B06F8}" srcOrd="0" destOrd="0" parTransId="{30666B93-F24E-42C6-BB41-8C63C77D09B0}" sibTransId="{28CADD3C-F07E-4930-BE4D-424104736F99}"/>
    <dgm:cxn modelId="{C17F9878-9D24-421B-992B-BD6039FE968F}" type="presOf" srcId="{7C30061C-709B-453E-95D7-EBA8516B325D}" destId="{42B28F35-EA9E-477A-812E-C7571AEB0884}" srcOrd="0" destOrd="0" presId="urn:microsoft.com/office/officeart/2005/8/layout/lProcess3"/>
    <dgm:cxn modelId="{4D2E1450-902C-4359-91B7-C8F67AB3BFC6}" type="presOf" srcId="{E0E7A421-C316-42A3-B85E-BC554EB42C4F}" destId="{862884E7-8F02-46ED-8A8C-D81201820514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F4822498-9646-46C4-BF9A-15A9A5FB814E}" srcId="{FF79346C-DF14-46C3-BB5E-A435588B06F8}" destId="{7C30061C-709B-453E-95D7-EBA8516B325D}" srcOrd="0" destOrd="0" parTransId="{F158F1DE-6F3A-4124-ACB4-30C1112FFA48}" sibTransId="{F119A2BD-1C32-4EC1-8E8C-28512DC710ED}"/>
    <dgm:cxn modelId="{679C80B8-627B-41F6-9904-8BADB4EE65C8}" type="presOf" srcId="{B24AA434-D2D1-49F2-AD34-E663515F2E26}" destId="{AF752509-B761-4C5C-84EB-346693C9BD84}" srcOrd="0" destOrd="0" presId="urn:microsoft.com/office/officeart/2005/8/layout/lProcess3"/>
    <dgm:cxn modelId="{D625C142-B656-407C-A9C3-B63B919A442F}" type="presOf" srcId="{BD2A1512-3A53-4236-9EC7-1E5A1CAA65C9}" destId="{4535463C-CD24-4BAD-900A-C251EABE2AFA}" srcOrd="0" destOrd="0" presId="urn:microsoft.com/office/officeart/2005/8/layout/lProcess3"/>
    <dgm:cxn modelId="{75224464-DDA4-4B82-8BE2-4BC23056C7D9}" srcId="{B24AA434-D2D1-49F2-AD34-E663515F2E26}" destId="{BD2A1512-3A53-4236-9EC7-1E5A1CAA65C9}" srcOrd="1" destOrd="0" parTransId="{7035829E-19FE-4C02-8E70-77CB4591A71C}" sibTransId="{3B077F46-47AA-476B-BC08-B0F4D85C9A43}"/>
    <dgm:cxn modelId="{840D3D38-CE9D-47F6-80B3-90A7E679D054}" type="presParOf" srcId="{AF752509-B761-4C5C-84EB-346693C9BD84}" destId="{52004631-F89C-4A27-96F3-8FAD2625A6A2}" srcOrd="0" destOrd="0" presId="urn:microsoft.com/office/officeart/2005/8/layout/lProcess3"/>
    <dgm:cxn modelId="{04722EF4-2616-4295-9942-68D64EABB4E0}" type="presParOf" srcId="{52004631-F89C-4A27-96F3-8FAD2625A6A2}" destId="{4C29C6C6-48ED-4F83-AB5B-4CF263602645}" srcOrd="0" destOrd="0" presId="urn:microsoft.com/office/officeart/2005/8/layout/lProcess3"/>
    <dgm:cxn modelId="{1F6B622B-5E5A-49DE-A945-72B12A5ADDB1}" type="presParOf" srcId="{52004631-F89C-4A27-96F3-8FAD2625A6A2}" destId="{9F55BAD1-4D9B-4786-9654-511A43BCC603}" srcOrd="1" destOrd="0" presId="urn:microsoft.com/office/officeart/2005/8/layout/lProcess3"/>
    <dgm:cxn modelId="{6C774ED5-7B89-4FCB-8B19-73F35F464D73}" type="presParOf" srcId="{52004631-F89C-4A27-96F3-8FAD2625A6A2}" destId="{42B28F35-EA9E-477A-812E-C7571AEB0884}" srcOrd="2" destOrd="0" presId="urn:microsoft.com/office/officeart/2005/8/layout/lProcess3"/>
    <dgm:cxn modelId="{F4B49703-769B-4EFA-A42A-72332C152EA8}" type="presParOf" srcId="{AF752509-B761-4C5C-84EB-346693C9BD84}" destId="{D8DFDD8D-CDA1-4C98-86E0-BC8885428395}" srcOrd="1" destOrd="0" presId="urn:microsoft.com/office/officeart/2005/8/layout/lProcess3"/>
    <dgm:cxn modelId="{5AA39716-8605-4220-AF08-7C3365123487}" type="presParOf" srcId="{AF752509-B761-4C5C-84EB-346693C9BD84}" destId="{C7206020-F3B7-41A6-B310-67F1181C0A5B}" srcOrd="2" destOrd="0" presId="urn:microsoft.com/office/officeart/2005/8/layout/lProcess3"/>
    <dgm:cxn modelId="{AA8B1D46-3DEE-4323-BDD5-A08518FB3B94}" type="presParOf" srcId="{C7206020-F3B7-41A6-B310-67F1181C0A5B}" destId="{4535463C-CD24-4BAD-900A-C251EABE2AFA}" srcOrd="0" destOrd="0" presId="urn:microsoft.com/office/officeart/2005/8/layout/lProcess3"/>
    <dgm:cxn modelId="{2AE5EC10-DA56-4A9B-A282-DE455624CF23}" type="presParOf" srcId="{C7206020-F3B7-41A6-B310-67F1181C0A5B}" destId="{07E97EF8-EFAE-4EBD-ACDE-049B2D1607FE}" srcOrd="1" destOrd="0" presId="urn:microsoft.com/office/officeart/2005/8/layout/lProcess3"/>
    <dgm:cxn modelId="{3A6D2753-55E1-450D-9A93-BCED7FDC473B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4E331DE-FBE9-4834-A2A5-E05A869534B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AD5DD-D0FA-4592-8033-8E13DF525BF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dirty="0">
            <a:solidFill>
              <a:srgbClr val="0000FF"/>
            </a:solidFill>
          </a:endParaRPr>
        </a:p>
      </dgm:t>
    </dgm:pt>
    <dgm:pt modelId="{F8D390D4-7508-4699-BF0A-1FD4300357CC}" type="parTrans" cxnId="{9D3BE356-074C-4DBA-9826-05B24352F7DD}">
      <dgm:prSet/>
      <dgm:spPr/>
      <dgm:t>
        <a:bodyPr/>
        <a:lstStyle/>
        <a:p>
          <a:endParaRPr lang="ru-RU"/>
        </a:p>
      </dgm:t>
    </dgm:pt>
    <dgm:pt modelId="{4E4FF6D0-AE22-4792-9041-D50EFB645E42}" type="sibTrans" cxnId="{9D3BE356-074C-4DBA-9826-05B24352F7DD}">
      <dgm:prSet/>
      <dgm:spPr/>
      <dgm:t>
        <a:bodyPr/>
        <a:lstStyle/>
        <a:p>
          <a:endParaRPr lang="ru-RU"/>
        </a:p>
      </dgm:t>
    </dgm:pt>
    <dgm:pt modelId="{0D7EB889-B3E9-4214-B7C1-28277E55CB98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52 863,9</a:t>
          </a:r>
          <a:endParaRPr lang="ru-RU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BEC72-AB3B-4BB5-8A9A-079414C5A8CC}" type="parTrans" cxnId="{26A06907-E5D9-46AC-8ED9-A5D5E9E45ACE}">
      <dgm:prSet/>
      <dgm:spPr/>
      <dgm:t>
        <a:bodyPr/>
        <a:lstStyle/>
        <a:p>
          <a:endParaRPr lang="ru-RU"/>
        </a:p>
      </dgm:t>
    </dgm:pt>
    <dgm:pt modelId="{9BD93B04-16E0-46CE-A978-63E3CE524FB2}" type="sibTrans" cxnId="{26A06907-E5D9-46AC-8ED9-A5D5E9E45ACE}">
      <dgm:prSet/>
      <dgm:spPr/>
      <dgm:t>
        <a:bodyPr/>
        <a:lstStyle/>
        <a:p>
          <a:endParaRPr lang="ru-RU"/>
        </a:p>
      </dgm:t>
    </dgm:pt>
    <dgm:pt modelId="{4AA8B7A2-57CA-41E5-9014-552E5ECEF230}" type="pres">
      <dgm:prSet presAssocID="{44E331DE-FBE9-4834-A2A5-E05A869534B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CDCFFE-349C-4083-8887-E5F83547346C}" type="pres">
      <dgm:prSet presAssocID="{C41AD5DD-D0FA-4592-8033-8E13DF525BF7}" presName="horFlow" presStyleCnt="0"/>
      <dgm:spPr/>
    </dgm:pt>
    <dgm:pt modelId="{70A9C6A6-0544-4416-B5C2-2739FB134C12}" type="pres">
      <dgm:prSet presAssocID="{C41AD5DD-D0FA-4592-8033-8E13DF525BF7}" presName="bigChev" presStyleLbl="node1" presStyleIdx="0" presStyleCnt="1"/>
      <dgm:spPr/>
      <dgm:t>
        <a:bodyPr/>
        <a:lstStyle/>
        <a:p>
          <a:endParaRPr lang="ru-RU"/>
        </a:p>
      </dgm:t>
    </dgm:pt>
    <dgm:pt modelId="{30A0E126-82EC-4386-89A9-F5E06632FE43}" type="pres">
      <dgm:prSet presAssocID="{344BEC72-AB3B-4BB5-8A9A-079414C5A8CC}" presName="parTrans" presStyleCnt="0"/>
      <dgm:spPr/>
    </dgm:pt>
    <dgm:pt modelId="{16BC2AF3-CA26-46C1-A0D6-37F7BE507244}" type="pres">
      <dgm:prSet presAssocID="{0D7EB889-B3E9-4214-B7C1-28277E55CB98}" presName="node" presStyleLbl="alignAccFollowNode1" presStyleIdx="0" presStyleCnt="1" custScaleX="125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06907-E5D9-46AC-8ED9-A5D5E9E45ACE}" srcId="{C41AD5DD-D0FA-4592-8033-8E13DF525BF7}" destId="{0D7EB889-B3E9-4214-B7C1-28277E55CB98}" srcOrd="0" destOrd="0" parTransId="{344BEC72-AB3B-4BB5-8A9A-079414C5A8CC}" sibTransId="{9BD93B04-16E0-46CE-A978-63E3CE524FB2}"/>
    <dgm:cxn modelId="{E23E73CE-7C9C-4C56-BA9A-89411ABA4446}" type="presOf" srcId="{0D7EB889-B3E9-4214-B7C1-28277E55CB98}" destId="{16BC2AF3-CA26-46C1-A0D6-37F7BE507244}" srcOrd="0" destOrd="0" presId="urn:microsoft.com/office/officeart/2005/8/layout/lProcess3"/>
    <dgm:cxn modelId="{7E6F42B1-DD56-4143-A14C-B439DC21EA93}" type="presOf" srcId="{C41AD5DD-D0FA-4592-8033-8E13DF525BF7}" destId="{70A9C6A6-0544-4416-B5C2-2739FB134C12}" srcOrd="0" destOrd="0" presId="urn:microsoft.com/office/officeart/2005/8/layout/lProcess3"/>
    <dgm:cxn modelId="{9D3BE356-074C-4DBA-9826-05B24352F7DD}" srcId="{44E331DE-FBE9-4834-A2A5-E05A869534B0}" destId="{C41AD5DD-D0FA-4592-8033-8E13DF525BF7}" srcOrd="0" destOrd="0" parTransId="{F8D390D4-7508-4699-BF0A-1FD4300357CC}" sibTransId="{4E4FF6D0-AE22-4792-9041-D50EFB645E42}"/>
    <dgm:cxn modelId="{0DF0EB19-7D69-42B4-B55C-4AA089DC3EE5}" type="presOf" srcId="{44E331DE-FBE9-4834-A2A5-E05A869534B0}" destId="{4AA8B7A2-57CA-41E5-9014-552E5ECEF230}" srcOrd="0" destOrd="0" presId="urn:microsoft.com/office/officeart/2005/8/layout/lProcess3"/>
    <dgm:cxn modelId="{1BB24E78-2006-493C-9A1B-A4487E643DB3}" type="presParOf" srcId="{4AA8B7A2-57CA-41E5-9014-552E5ECEF230}" destId="{E1CDCFFE-349C-4083-8887-E5F83547346C}" srcOrd="0" destOrd="0" presId="urn:microsoft.com/office/officeart/2005/8/layout/lProcess3"/>
    <dgm:cxn modelId="{E075ACA3-8827-4942-9010-53BA5305F31C}" type="presParOf" srcId="{E1CDCFFE-349C-4083-8887-E5F83547346C}" destId="{70A9C6A6-0544-4416-B5C2-2739FB134C12}" srcOrd="0" destOrd="0" presId="urn:microsoft.com/office/officeart/2005/8/layout/lProcess3"/>
    <dgm:cxn modelId="{7DCA87B3-5C5B-43FB-9693-18F68B2A7ECD}" type="presParOf" srcId="{E1CDCFFE-349C-4083-8887-E5F83547346C}" destId="{30A0E126-82EC-4386-89A9-F5E06632FE43}" srcOrd="1" destOrd="0" presId="urn:microsoft.com/office/officeart/2005/8/layout/lProcess3"/>
    <dgm:cxn modelId="{D0EF6118-FE4E-47CE-AD6F-E8B776E8EC21}" type="presParOf" srcId="{E1CDCFFE-349C-4083-8887-E5F83547346C}" destId="{16BC2AF3-CA26-46C1-A0D6-37F7BE50724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346C-DF14-46C3-BB5E-A435588B06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600" dirty="0"/>
        </a:p>
      </dgm:t>
    </dgm:pt>
    <dgm:pt modelId="{30666B93-F24E-42C6-BB41-8C63C77D09B0}" type="parTrans" cxnId="{F397FCFD-2FA3-43E6-9CD3-475008673514}">
      <dgm:prSet/>
      <dgm:spPr/>
      <dgm:t>
        <a:bodyPr/>
        <a:lstStyle/>
        <a:p>
          <a:endParaRPr lang="ru-RU" sz="1600"/>
        </a:p>
      </dgm:t>
    </dgm:pt>
    <dgm:pt modelId="{28CADD3C-F07E-4930-BE4D-424104736F99}" type="sibTrans" cxnId="{F397FCFD-2FA3-43E6-9CD3-475008673514}">
      <dgm:prSet/>
      <dgm:spPr/>
      <dgm:t>
        <a:bodyPr/>
        <a:lstStyle/>
        <a:p>
          <a:endParaRPr lang="ru-RU" sz="1600"/>
        </a:p>
      </dgm:t>
    </dgm:pt>
    <dgm:pt modelId="{7C30061C-709B-453E-95D7-EBA8516B325D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28 824,9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158F1DE-6F3A-4124-ACB4-30C1112FFA48}" type="parTrans" cxnId="{F4822498-9646-46C4-BF9A-15A9A5FB814E}">
      <dgm:prSet/>
      <dgm:spPr/>
      <dgm:t>
        <a:bodyPr/>
        <a:lstStyle/>
        <a:p>
          <a:endParaRPr lang="ru-RU" sz="1600"/>
        </a:p>
      </dgm:t>
    </dgm:pt>
    <dgm:pt modelId="{F119A2BD-1C32-4EC1-8E8C-28512DC710ED}" type="sibTrans" cxnId="{F4822498-9646-46C4-BF9A-15A9A5FB814E}">
      <dgm:prSet/>
      <dgm:spPr/>
      <dgm:t>
        <a:bodyPr/>
        <a:lstStyle/>
        <a:p>
          <a:endParaRPr lang="ru-RU" sz="1600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 sz="1600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 sz="1600"/>
        </a:p>
      </dgm:t>
    </dgm:pt>
    <dgm:pt modelId="{E0E7A421-C316-42A3-B85E-BC554EB42C4F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20 820,0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 sz="1600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 sz="1600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04631-F89C-4A27-96F3-8FAD2625A6A2}" type="pres">
      <dgm:prSet presAssocID="{FF79346C-DF14-46C3-BB5E-A435588B06F8}" presName="horFlow" presStyleCnt="0"/>
      <dgm:spPr/>
    </dgm:pt>
    <dgm:pt modelId="{4C29C6C6-48ED-4F83-AB5B-4CF263602645}" type="pres">
      <dgm:prSet presAssocID="{FF79346C-DF14-46C3-BB5E-A435588B06F8}" presName="bigChev" presStyleLbl="node1" presStyleIdx="0" presStyleCnt="2"/>
      <dgm:spPr/>
      <dgm:t>
        <a:bodyPr/>
        <a:lstStyle/>
        <a:p>
          <a:endParaRPr lang="ru-RU"/>
        </a:p>
      </dgm:t>
    </dgm:pt>
    <dgm:pt modelId="{9F55BAD1-4D9B-4786-9654-511A43BCC603}" type="pres">
      <dgm:prSet presAssocID="{F158F1DE-6F3A-4124-ACB4-30C1112FFA48}" presName="parTrans" presStyleCnt="0"/>
      <dgm:spPr/>
    </dgm:pt>
    <dgm:pt modelId="{42B28F35-EA9E-477A-812E-C7571AEB0884}" type="pres">
      <dgm:prSet presAssocID="{7C30061C-709B-453E-95D7-EBA8516B325D}" presName="node" presStyleLbl="alignAccFollowNode1" presStyleIdx="0" presStyleCnt="2" custScaleX="12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DD8D-CDA1-4C98-86E0-BC8885428395}" type="pres">
      <dgm:prSet presAssocID="{FF79346C-DF14-46C3-BB5E-A435588B06F8}" presName="vSp" presStyleCnt="0"/>
      <dgm:spPr/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1" presStyleCnt="2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1" presStyleCnt="2" custScaleX="13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33A10F-6E39-4609-947F-1835FCF482BE}" type="presOf" srcId="{E0E7A421-C316-42A3-B85E-BC554EB42C4F}" destId="{862884E7-8F02-46ED-8A8C-D81201820514}" srcOrd="0" destOrd="0" presId="urn:microsoft.com/office/officeart/2005/8/layout/lProcess3"/>
    <dgm:cxn modelId="{B122D8F8-3D8D-4656-B3DB-BD608AE79255}" type="presOf" srcId="{7C30061C-709B-453E-95D7-EBA8516B325D}" destId="{42B28F35-EA9E-477A-812E-C7571AEB0884}" srcOrd="0" destOrd="0" presId="urn:microsoft.com/office/officeart/2005/8/layout/lProcess3"/>
    <dgm:cxn modelId="{F397FCFD-2FA3-43E6-9CD3-475008673514}" srcId="{B24AA434-D2D1-49F2-AD34-E663515F2E26}" destId="{FF79346C-DF14-46C3-BB5E-A435588B06F8}" srcOrd="0" destOrd="0" parTransId="{30666B93-F24E-42C6-BB41-8C63C77D09B0}" sibTransId="{28CADD3C-F07E-4930-BE4D-424104736F99}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F4822498-9646-46C4-BF9A-15A9A5FB814E}" srcId="{FF79346C-DF14-46C3-BB5E-A435588B06F8}" destId="{7C30061C-709B-453E-95D7-EBA8516B325D}" srcOrd="0" destOrd="0" parTransId="{F158F1DE-6F3A-4124-ACB4-30C1112FFA48}" sibTransId="{F119A2BD-1C32-4EC1-8E8C-28512DC710ED}"/>
    <dgm:cxn modelId="{F4460D19-F719-4E96-B245-1DD414231093}" type="presOf" srcId="{BD2A1512-3A53-4236-9EC7-1E5A1CAA65C9}" destId="{4535463C-CD24-4BAD-900A-C251EABE2AFA}" srcOrd="0" destOrd="0" presId="urn:microsoft.com/office/officeart/2005/8/layout/lProcess3"/>
    <dgm:cxn modelId="{6975DE14-D293-4116-A5A5-4FFFF479BAA4}" type="presOf" srcId="{B24AA434-D2D1-49F2-AD34-E663515F2E26}" destId="{AF752509-B761-4C5C-84EB-346693C9BD84}" srcOrd="0" destOrd="0" presId="urn:microsoft.com/office/officeart/2005/8/layout/lProcess3"/>
    <dgm:cxn modelId="{75224464-DDA4-4B82-8BE2-4BC23056C7D9}" srcId="{B24AA434-D2D1-49F2-AD34-E663515F2E26}" destId="{BD2A1512-3A53-4236-9EC7-1E5A1CAA65C9}" srcOrd="1" destOrd="0" parTransId="{7035829E-19FE-4C02-8E70-77CB4591A71C}" sibTransId="{3B077F46-47AA-476B-BC08-B0F4D85C9A43}"/>
    <dgm:cxn modelId="{F0601DF9-E199-49AB-81BE-85BD98BD63A6}" type="presOf" srcId="{FF79346C-DF14-46C3-BB5E-A435588B06F8}" destId="{4C29C6C6-48ED-4F83-AB5B-4CF263602645}" srcOrd="0" destOrd="0" presId="urn:microsoft.com/office/officeart/2005/8/layout/lProcess3"/>
    <dgm:cxn modelId="{4B3E1FED-3A9B-443E-B06E-6C04C1FCF6C1}" type="presParOf" srcId="{AF752509-B761-4C5C-84EB-346693C9BD84}" destId="{52004631-F89C-4A27-96F3-8FAD2625A6A2}" srcOrd="0" destOrd="0" presId="urn:microsoft.com/office/officeart/2005/8/layout/lProcess3"/>
    <dgm:cxn modelId="{F6326D6C-3F78-4547-81CC-DBECFDC6231B}" type="presParOf" srcId="{52004631-F89C-4A27-96F3-8FAD2625A6A2}" destId="{4C29C6C6-48ED-4F83-AB5B-4CF263602645}" srcOrd="0" destOrd="0" presId="urn:microsoft.com/office/officeart/2005/8/layout/lProcess3"/>
    <dgm:cxn modelId="{C5E938FA-54F2-4EE4-9DA6-F773EA82EB26}" type="presParOf" srcId="{52004631-F89C-4A27-96F3-8FAD2625A6A2}" destId="{9F55BAD1-4D9B-4786-9654-511A43BCC603}" srcOrd="1" destOrd="0" presId="urn:microsoft.com/office/officeart/2005/8/layout/lProcess3"/>
    <dgm:cxn modelId="{AC0D17D6-2788-4618-BDA8-9FF5BDBE5D57}" type="presParOf" srcId="{52004631-F89C-4A27-96F3-8FAD2625A6A2}" destId="{42B28F35-EA9E-477A-812E-C7571AEB0884}" srcOrd="2" destOrd="0" presId="urn:microsoft.com/office/officeart/2005/8/layout/lProcess3"/>
    <dgm:cxn modelId="{BF033743-EB01-4A8D-BF77-C3542154FDF4}" type="presParOf" srcId="{AF752509-B761-4C5C-84EB-346693C9BD84}" destId="{D8DFDD8D-CDA1-4C98-86E0-BC8885428395}" srcOrd="1" destOrd="0" presId="urn:microsoft.com/office/officeart/2005/8/layout/lProcess3"/>
    <dgm:cxn modelId="{04881A8A-5CB0-444A-A26C-79EF00558C3C}" type="presParOf" srcId="{AF752509-B761-4C5C-84EB-346693C9BD84}" destId="{C7206020-F3B7-41A6-B310-67F1181C0A5B}" srcOrd="2" destOrd="0" presId="urn:microsoft.com/office/officeart/2005/8/layout/lProcess3"/>
    <dgm:cxn modelId="{C3ADF978-7F87-4F5C-8EC9-E7481D6E15B7}" type="presParOf" srcId="{C7206020-F3B7-41A6-B310-67F1181C0A5B}" destId="{4535463C-CD24-4BAD-900A-C251EABE2AFA}" srcOrd="0" destOrd="0" presId="urn:microsoft.com/office/officeart/2005/8/layout/lProcess3"/>
    <dgm:cxn modelId="{964B069D-715F-4A67-929E-DE4A2D78F5FA}" type="presParOf" srcId="{C7206020-F3B7-41A6-B310-67F1181C0A5B}" destId="{07E97EF8-EFAE-4EBD-ACDE-049B2D1607FE}" srcOrd="1" destOrd="0" presId="urn:microsoft.com/office/officeart/2005/8/layout/lProcess3"/>
    <dgm:cxn modelId="{FA5E951E-3C1A-4826-929A-EB4B505C953B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42 529,5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0" presStyleCnt="1" custScaleX="93383" custScaleY="75827" custLinFactNeighborX="-383" custLinFactNeighborY="7079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0" presStyleCnt="1" custScaleY="85254" custLinFactNeighborX="751" custLinFactNeighborY="10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588D7-E1B2-45F2-BAB6-233D46FFD9B9}" type="presOf" srcId="{B24AA434-D2D1-49F2-AD34-E663515F2E26}" destId="{AF752509-B761-4C5C-84EB-346693C9BD84}" srcOrd="0" destOrd="0" presId="urn:microsoft.com/office/officeart/2005/8/layout/lProcess3"/>
    <dgm:cxn modelId="{56F51622-99A7-46FB-AD20-672F714FFC0F}" type="presOf" srcId="{BD2A1512-3A53-4236-9EC7-1E5A1CAA65C9}" destId="{4535463C-CD24-4BAD-900A-C251EABE2AFA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614B41A0-A30D-424D-840B-D904E26AB749}" type="presOf" srcId="{E0E7A421-C316-42A3-B85E-BC554EB42C4F}" destId="{862884E7-8F02-46ED-8A8C-D81201820514}" srcOrd="0" destOrd="0" presId="urn:microsoft.com/office/officeart/2005/8/layout/lProcess3"/>
    <dgm:cxn modelId="{75224464-DDA4-4B82-8BE2-4BC23056C7D9}" srcId="{B24AA434-D2D1-49F2-AD34-E663515F2E26}" destId="{BD2A1512-3A53-4236-9EC7-1E5A1CAA65C9}" srcOrd="0" destOrd="0" parTransId="{7035829E-19FE-4C02-8E70-77CB4591A71C}" sibTransId="{3B077F46-47AA-476B-BC08-B0F4D85C9A43}"/>
    <dgm:cxn modelId="{BC18538A-46BC-4796-9714-C678E1CCB701}" type="presParOf" srcId="{AF752509-B761-4C5C-84EB-346693C9BD84}" destId="{C7206020-F3B7-41A6-B310-67F1181C0A5B}" srcOrd="0" destOrd="0" presId="urn:microsoft.com/office/officeart/2005/8/layout/lProcess3"/>
    <dgm:cxn modelId="{E33A748E-F344-404A-9B2A-D2D19889F330}" type="presParOf" srcId="{C7206020-F3B7-41A6-B310-67F1181C0A5B}" destId="{4535463C-CD24-4BAD-900A-C251EABE2AFA}" srcOrd="0" destOrd="0" presId="urn:microsoft.com/office/officeart/2005/8/layout/lProcess3"/>
    <dgm:cxn modelId="{5AA7B043-6E4E-484B-92F8-14A473EFE1C9}" type="presParOf" srcId="{C7206020-F3B7-41A6-B310-67F1181C0A5B}" destId="{07E97EF8-EFAE-4EBD-ACDE-049B2D1607FE}" srcOrd="1" destOrd="0" presId="urn:microsoft.com/office/officeart/2005/8/layout/lProcess3"/>
    <dgm:cxn modelId="{AC603A87-8158-4D72-AA3F-B1C4D8901B90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1200,0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0" presStyleCnt="1" custLinFactNeighborX="-14107" custLinFactNeighborY="1957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BD236-91B1-4C7D-B6A2-3E1E7733A8A2}" type="presOf" srcId="{BD2A1512-3A53-4236-9EC7-1E5A1CAA65C9}" destId="{4535463C-CD24-4BAD-900A-C251EABE2AFA}" srcOrd="0" destOrd="0" presId="urn:microsoft.com/office/officeart/2005/8/layout/lProcess3"/>
    <dgm:cxn modelId="{8B915D9A-065E-4B5F-BD6C-68EE94A7846A}" type="presOf" srcId="{E0E7A421-C316-42A3-B85E-BC554EB42C4F}" destId="{862884E7-8F02-46ED-8A8C-D81201820514}" srcOrd="0" destOrd="0" presId="urn:microsoft.com/office/officeart/2005/8/layout/lProcess3"/>
    <dgm:cxn modelId="{75224464-DDA4-4B82-8BE2-4BC23056C7D9}" srcId="{B24AA434-D2D1-49F2-AD34-E663515F2E26}" destId="{BD2A1512-3A53-4236-9EC7-1E5A1CAA65C9}" srcOrd="0" destOrd="0" parTransId="{7035829E-19FE-4C02-8E70-77CB4591A71C}" sibTransId="{3B077F46-47AA-476B-BC08-B0F4D85C9A43}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7C22A6C1-B5A6-421A-A4AC-409EBEEA2F7E}" type="presOf" srcId="{B24AA434-D2D1-49F2-AD34-E663515F2E26}" destId="{AF752509-B761-4C5C-84EB-346693C9BD84}" srcOrd="0" destOrd="0" presId="urn:microsoft.com/office/officeart/2005/8/layout/lProcess3"/>
    <dgm:cxn modelId="{9E2DF80B-C332-4F51-AE84-79CB9BAACF75}" type="presParOf" srcId="{AF752509-B761-4C5C-84EB-346693C9BD84}" destId="{C7206020-F3B7-41A6-B310-67F1181C0A5B}" srcOrd="0" destOrd="0" presId="urn:microsoft.com/office/officeart/2005/8/layout/lProcess3"/>
    <dgm:cxn modelId="{8F80B721-1BF5-43C6-92BA-6C1AEAAA42CC}" type="presParOf" srcId="{C7206020-F3B7-41A6-B310-67F1181C0A5B}" destId="{4535463C-CD24-4BAD-900A-C251EABE2AFA}" srcOrd="0" destOrd="0" presId="urn:microsoft.com/office/officeart/2005/8/layout/lProcess3"/>
    <dgm:cxn modelId="{A500F5CE-A618-4B41-8F6F-50E825AD15DA}" type="presParOf" srcId="{C7206020-F3B7-41A6-B310-67F1181C0A5B}" destId="{07E97EF8-EFAE-4EBD-ACDE-049B2D1607FE}" srcOrd="1" destOrd="0" presId="urn:microsoft.com/office/officeart/2005/8/layout/lProcess3"/>
    <dgm:cxn modelId="{766138C9-C88D-4395-A22D-90402EC22231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346C-DF14-46C3-BB5E-A435588B06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600" dirty="0"/>
        </a:p>
      </dgm:t>
    </dgm:pt>
    <dgm:pt modelId="{30666B93-F24E-42C6-BB41-8C63C77D09B0}" type="parTrans" cxnId="{F397FCFD-2FA3-43E6-9CD3-475008673514}">
      <dgm:prSet/>
      <dgm:spPr/>
      <dgm:t>
        <a:bodyPr/>
        <a:lstStyle/>
        <a:p>
          <a:endParaRPr lang="ru-RU" sz="1600"/>
        </a:p>
      </dgm:t>
    </dgm:pt>
    <dgm:pt modelId="{28CADD3C-F07E-4930-BE4D-424104736F99}" type="sibTrans" cxnId="{F397FCFD-2FA3-43E6-9CD3-475008673514}">
      <dgm:prSet/>
      <dgm:spPr/>
      <dgm:t>
        <a:bodyPr/>
        <a:lstStyle/>
        <a:p>
          <a:endParaRPr lang="ru-RU" sz="1600"/>
        </a:p>
      </dgm:t>
    </dgm:pt>
    <dgm:pt modelId="{7C30061C-709B-453E-95D7-EBA8516B325D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60 579,1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158F1DE-6F3A-4124-ACB4-30C1112FFA48}" type="parTrans" cxnId="{F4822498-9646-46C4-BF9A-15A9A5FB814E}">
      <dgm:prSet/>
      <dgm:spPr/>
      <dgm:t>
        <a:bodyPr/>
        <a:lstStyle/>
        <a:p>
          <a:endParaRPr lang="ru-RU" sz="1600"/>
        </a:p>
      </dgm:t>
    </dgm:pt>
    <dgm:pt modelId="{F119A2BD-1C32-4EC1-8E8C-28512DC710ED}" type="sibTrans" cxnId="{F4822498-9646-46C4-BF9A-15A9A5FB814E}">
      <dgm:prSet/>
      <dgm:spPr/>
      <dgm:t>
        <a:bodyPr/>
        <a:lstStyle/>
        <a:p>
          <a:endParaRPr lang="ru-RU" sz="1600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 sz="1600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 sz="1600"/>
        </a:p>
      </dgm:t>
    </dgm:pt>
    <dgm:pt modelId="{E0E7A421-C316-42A3-B85E-BC554EB42C4F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64 544,8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 sz="1600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 sz="1600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04631-F89C-4A27-96F3-8FAD2625A6A2}" type="pres">
      <dgm:prSet presAssocID="{FF79346C-DF14-46C3-BB5E-A435588B06F8}" presName="horFlow" presStyleCnt="0"/>
      <dgm:spPr/>
    </dgm:pt>
    <dgm:pt modelId="{4C29C6C6-48ED-4F83-AB5B-4CF263602645}" type="pres">
      <dgm:prSet presAssocID="{FF79346C-DF14-46C3-BB5E-A435588B06F8}" presName="bigChev" presStyleLbl="node1" presStyleIdx="0" presStyleCnt="2"/>
      <dgm:spPr/>
      <dgm:t>
        <a:bodyPr/>
        <a:lstStyle/>
        <a:p>
          <a:endParaRPr lang="ru-RU"/>
        </a:p>
      </dgm:t>
    </dgm:pt>
    <dgm:pt modelId="{9F55BAD1-4D9B-4786-9654-511A43BCC603}" type="pres">
      <dgm:prSet presAssocID="{F158F1DE-6F3A-4124-ACB4-30C1112FFA48}" presName="parTrans" presStyleCnt="0"/>
      <dgm:spPr/>
    </dgm:pt>
    <dgm:pt modelId="{42B28F35-EA9E-477A-812E-C7571AEB0884}" type="pres">
      <dgm:prSet presAssocID="{7C30061C-709B-453E-95D7-EBA8516B325D}" presName="node" presStyleLbl="alignAccFollowNode1" presStyleIdx="0" presStyleCnt="2" custScaleX="12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DD8D-CDA1-4C98-86E0-BC8885428395}" type="pres">
      <dgm:prSet presAssocID="{FF79346C-DF14-46C3-BB5E-A435588B06F8}" presName="vSp" presStyleCnt="0"/>
      <dgm:spPr/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1" presStyleCnt="2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1" presStyleCnt="2" custScaleX="15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1939C-0352-4651-8C63-E49FE5023138}" type="presOf" srcId="{B24AA434-D2D1-49F2-AD34-E663515F2E26}" destId="{AF752509-B761-4C5C-84EB-346693C9BD84}" srcOrd="0" destOrd="0" presId="urn:microsoft.com/office/officeart/2005/8/layout/lProcess3"/>
    <dgm:cxn modelId="{F397FCFD-2FA3-43E6-9CD3-475008673514}" srcId="{B24AA434-D2D1-49F2-AD34-E663515F2E26}" destId="{FF79346C-DF14-46C3-BB5E-A435588B06F8}" srcOrd="0" destOrd="0" parTransId="{30666B93-F24E-42C6-BB41-8C63C77D09B0}" sibTransId="{28CADD3C-F07E-4930-BE4D-424104736F99}"/>
    <dgm:cxn modelId="{BAEC9D8F-512B-45EB-90BE-BB70B7CDAF70}" type="presOf" srcId="{BD2A1512-3A53-4236-9EC7-1E5A1CAA65C9}" destId="{4535463C-CD24-4BAD-900A-C251EABE2AFA}" srcOrd="0" destOrd="0" presId="urn:microsoft.com/office/officeart/2005/8/layout/lProcess3"/>
    <dgm:cxn modelId="{F0B718CD-A577-46ED-AC31-75A816307FD2}" type="presOf" srcId="{FF79346C-DF14-46C3-BB5E-A435588B06F8}" destId="{4C29C6C6-48ED-4F83-AB5B-4CF263602645}" srcOrd="0" destOrd="0" presId="urn:microsoft.com/office/officeart/2005/8/layout/lProcess3"/>
    <dgm:cxn modelId="{AE9E73EE-E5B8-4164-AA26-BE2BFC4E94FE}" type="presOf" srcId="{7C30061C-709B-453E-95D7-EBA8516B325D}" destId="{42B28F35-EA9E-477A-812E-C7571AEB0884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F4822498-9646-46C4-BF9A-15A9A5FB814E}" srcId="{FF79346C-DF14-46C3-BB5E-A435588B06F8}" destId="{7C30061C-709B-453E-95D7-EBA8516B325D}" srcOrd="0" destOrd="0" parTransId="{F158F1DE-6F3A-4124-ACB4-30C1112FFA48}" sibTransId="{F119A2BD-1C32-4EC1-8E8C-28512DC710ED}"/>
    <dgm:cxn modelId="{9E9DC3AA-D82B-4F7F-BF69-6C8BF6CC2BD8}" type="presOf" srcId="{E0E7A421-C316-42A3-B85E-BC554EB42C4F}" destId="{862884E7-8F02-46ED-8A8C-D81201820514}" srcOrd="0" destOrd="0" presId="urn:microsoft.com/office/officeart/2005/8/layout/lProcess3"/>
    <dgm:cxn modelId="{75224464-DDA4-4B82-8BE2-4BC23056C7D9}" srcId="{B24AA434-D2D1-49F2-AD34-E663515F2E26}" destId="{BD2A1512-3A53-4236-9EC7-1E5A1CAA65C9}" srcOrd="1" destOrd="0" parTransId="{7035829E-19FE-4C02-8E70-77CB4591A71C}" sibTransId="{3B077F46-47AA-476B-BC08-B0F4D85C9A43}"/>
    <dgm:cxn modelId="{B61C426E-19CC-4B50-AAC0-E8195F000073}" type="presParOf" srcId="{AF752509-B761-4C5C-84EB-346693C9BD84}" destId="{52004631-F89C-4A27-96F3-8FAD2625A6A2}" srcOrd="0" destOrd="0" presId="urn:microsoft.com/office/officeart/2005/8/layout/lProcess3"/>
    <dgm:cxn modelId="{D4B8DBB6-9CF1-4972-AEE5-1576D9FEDE19}" type="presParOf" srcId="{52004631-F89C-4A27-96F3-8FAD2625A6A2}" destId="{4C29C6C6-48ED-4F83-AB5B-4CF263602645}" srcOrd="0" destOrd="0" presId="urn:microsoft.com/office/officeart/2005/8/layout/lProcess3"/>
    <dgm:cxn modelId="{C8FEFFC0-5DB5-4DE1-832B-C55ADB84D1BD}" type="presParOf" srcId="{52004631-F89C-4A27-96F3-8FAD2625A6A2}" destId="{9F55BAD1-4D9B-4786-9654-511A43BCC603}" srcOrd="1" destOrd="0" presId="urn:microsoft.com/office/officeart/2005/8/layout/lProcess3"/>
    <dgm:cxn modelId="{B4833A9F-08FC-4FC0-82BD-671455414089}" type="presParOf" srcId="{52004631-F89C-4A27-96F3-8FAD2625A6A2}" destId="{42B28F35-EA9E-477A-812E-C7571AEB0884}" srcOrd="2" destOrd="0" presId="urn:microsoft.com/office/officeart/2005/8/layout/lProcess3"/>
    <dgm:cxn modelId="{468EB1BB-2153-4259-8655-669DBEB756F1}" type="presParOf" srcId="{AF752509-B761-4C5C-84EB-346693C9BD84}" destId="{D8DFDD8D-CDA1-4C98-86E0-BC8885428395}" srcOrd="1" destOrd="0" presId="urn:microsoft.com/office/officeart/2005/8/layout/lProcess3"/>
    <dgm:cxn modelId="{EA593ABC-FBA7-4F09-8B8B-DE76132B3D55}" type="presParOf" srcId="{AF752509-B761-4C5C-84EB-346693C9BD84}" destId="{C7206020-F3B7-41A6-B310-67F1181C0A5B}" srcOrd="2" destOrd="0" presId="urn:microsoft.com/office/officeart/2005/8/layout/lProcess3"/>
    <dgm:cxn modelId="{B0A41F79-8206-4342-B791-95253929EEA7}" type="presParOf" srcId="{C7206020-F3B7-41A6-B310-67F1181C0A5B}" destId="{4535463C-CD24-4BAD-900A-C251EABE2AFA}" srcOrd="0" destOrd="0" presId="urn:microsoft.com/office/officeart/2005/8/layout/lProcess3"/>
    <dgm:cxn modelId="{1E29329B-55F1-4EEF-9E6D-6B8980B008CA}" type="presParOf" srcId="{C7206020-F3B7-41A6-B310-67F1181C0A5B}" destId="{07E97EF8-EFAE-4EBD-ACDE-049B2D1607FE}" srcOrd="1" destOrd="0" presId="urn:microsoft.com/office/officeart/2005/8/layout/lProcess3"/>
    <dgm:cxn modelId="{C6864AAF-EFBD-4072-A5E1-035FA6CF5FD9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473,5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0" presStyleCnt="1" custLinFactNeighborX="38077" custLinFactNeighborY="-31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FCCF5-554E-4760-9394-8BF485B84BBA}" type="presOf" srcId="{B24AA434-D2D1-49F2-AD34-E663515F2E26}" destId="{AF752509-B761-4C5C-84EB-346693C9BD84}" srcOrd="0" destOrd="0" presId="urn:microsoft.com/office/officeart/2005/8/layout/lProcess3"/>
    <dgm:cxn modelId="{82FC4363-CBB7-4576-8306-6236CC876958}" type="presOf" srcId="{BD2A1512-3A53-4236-9EC7-1E5A1CAA65C9}" destId="{4535463C-CD24-4BAD-900A-C251EABE2AFA}" srcOrd="0" destOrd="0" presId="urn:microsoft.com/office/officeart/2005/8/layout/lProcess3"/>
    <dgm:cxn modelId="{D97E647A-D86E-4476-A544-93913B85397E}" type="presOf" srcId="{E0E7A421-C316-42A3-B85E-BC554EB42C4F}" destId="{862884E7-8F02-46ED-8A8C-D81201820514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75224464-DDA4-4B82-8BE2-4BC23056C7D9}" srcId="{B24AA434-D2D1-49F2-AD34-E663515F2E26}" destId="{BD2A1512-3A53-4236-9EC7-1E5A1CAA65C9}" srcOrd="0" destOrd="0" parTransId="{7035829E-19FE-4C02-8E70-77CB4591A71C}" sibTransId="{3B077F46-47AA-476B-BC08-B0F4D85C9A43}"/>
    <dgm:cxn modelId="{21E0E538-2198-46DA-B539-2BF237B421F9}" type="presParOf" srcId="{AF752509-B761-4C5C-84EB-346693C9BD84}" destId="{C7206020-F3B7-41A6-B310-67F1181C0A5B}" srcOrd="0" destOrd="0" presId="urn:microsoft.com/office/officeart/2005/8/layout/lProcess3"/>
    <dgm:cxn modelId="{FFD6397B-8F49-4B28-AA51-25B807B9A32C}" type="presParOf" srcId="{C7206020-F3B7-41A6-B310-67F1181C0A5B}" destId="{4535463C-CD24-4BAD-900A-C251EABE2AFA}" srcOrd="0" destOrd="0" presId="urn:microsoft.com/office/officeart/2005/8/layout/lProcess3"/>
    <dgm:cxn modelId="{69441A84-3588-43A5-8533-83AC9101472E}" type="presParOf" srcId="{C7206020-F3B7-41A6-B310-67F1181C0A5B}" destId="{07E97EF8-EFAE-4EBD-ACDE-049B2D1607FE}" srcOrd="1" destOrd="0" presId="urn:microsoft.com/office/officeart/2005/8/layout/lProcess3"/>
    <dgm:cxn modelId="{15E05957-3FF0-4C43-84D2-F6B824382A05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346C-DF14-46C3-BB5E-A435588B06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2000" dirty="0"/>
        </a:p>
      </dgm:t>
    </dgm:pt>
    <dgm:pt modelId="{30666B93-F24E-42C6-BB41-8C63C77D09B0}" type="parTrans" cxnId="{F397FCFD-2FA3-43E6-9CD3-475008673514}">
      <dgm:prSet/>
      <dgm:spPr/>
      <dgm:t>
        <a:bodyPr/>
        <a:lstStyle/>
        <a:p>
          <a:endParaRPr lang="ru-RU"/>
        </a:p>
      </dgm:t>
    </dgm:pt>
    <dgm:pt modelId="{28CADD3C-F07E-4930-BE4D-424104736F99}" type="sibTrans" cxnId="{F397FCFD-2FA3-43E6-9CD3-475008673514}">
      <dgm:prSet/>
      <dgm:spPr/>
      <dgm:t>
        <a:bodyPr/>
        <a:lstStyle/>
        <a:p>
          <a:endParaRPr lang="ru-RU"/>
        </a:p>
      </dgm:t>
    </dgm:pt>
    <dgm:pt modelId="{7C30061C-709B-453E-95D7-EBA8516B325D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37 970,0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158F1DE-6F3A-4124-ACB4-30C1112FFA48}" type="parTrans" cxnId="{F4822498-9646-46C4-BF9A-15A9A5FB814E}">
      <dgm:prSet/>
      <dgm:spPr/>
      <dgm:t>
        <a:bodyPr/>
        <a:lstStyle/>
        <a:p>
          <a:endParaRPr lang="ru-RU"/>
        </a:p>
      </dgm:t>
    </dgm:pt>
    <dgm:pt modelId="{F119A2BD-1C32-4EC1-8E8C-28512DC710ED}" type="sibTrans" cxnId="{F4822498-9646-46C4-BF9A-15A9A5FB814E}">
      <dgm:prSet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46 916,7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04631-F89C-4A27-96F3-8FAD2625A6A2}" type="pres">
      <dgm:prSet presAssocID="{FF79346C-DF14-46C3-BB5E-A435588B06F8}" presName="horFlow" presStyleCnt="0"/>
      <dgm:spPr/>
    </dgm:pt>
    <dgm:pt modelId="{4C29C6C6-48ED-4F83-AB5B-4CF263602645}" type="pres">
      <dgm:prSet presAssocID="{FF79346C-DF14-46C3-BB5E-A435588B06F8}" presName="bigChev" presStyleLbl="node1" presStyleIdx="0" presStyleCnt="2"/>
      <dgm:spPr/>
      <dgm:t>
        <a:bodyPr/>
        <a:lstStyle/>
        <a:p>
          <a:endParaRPr lang="ru-RU"/>
        </a:p>
      </dgm:t>
    </dgm:pt>
    <dgm:pt modelId="{9F55BAD1-4D9B-4786-9654-511A43BCC603}" type="pres">
      <dgm:prSet presAssocID="{F158F1DE-6F3A-4124-ACB4-30C1112FFA48}" presName="parTrans" presStyleCnt="0"/>
      <dgm:spPr/>
    </dgm:pt>
    <dgm:pt modelId="{42B28F35-EA9E-477A-812E-C7571AEB0884}" type="pres">
      <dgm:prSet presAssocID="{7C30061C-709B-453E-95D7-EBA8516B325D}" presName="node" presStyleLbl="alignAccFollowNode1" presStyleIdx="0" presStyleCnt="2" custScaleX="12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DD8D-CDA1-4C98-86E0-BC8885428395}" type="pres">
      <dgm:prSet presAssocID="{FF79346C-DF14-46C3-BB5E-A435588B06F8}" presName="vSp" presStyleCnt="0"/>
      <dgm:spPr/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1" presStyleCnt="2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1" presStyleCnt="2" custScaleX="138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7FCFD-2FA3-43E6-9CD3-475008673514}" srcId="{B24AA434-D2D1-49F2-AD34-E663515F2E26}" destId="{FF79346C-DF14-46C3-BB5E-A435588B06F8}" srcOrd="0" destOrd="0" parTransId="{30666B93-F24E-42C6-BB41-8C63C77D09B0}" sibTransId="{28CADD3C-F07E-4930-BE4D-424104736F99}"/>
    <dgm:cxn modelId="{0AC52244-A122-47E1-8B0A-66AF5FF31021}" type="presOf" srcId="{FF79346C-DF14-46C3-BB5E-A435588B06F8}" destId="{4C29C6C6-48ED-4F83-AB5B-4CF263602645}" srcOrd="0" destOrd="0" presId="urn:microsoft.com/office/officeart/2005/8/layout/lProcess3"/>
    <dgm:cxn modelId="{602AF3DB-50DC-41B4-B156-300AB5469199}" type="presOf" srcId="{E0E7A421-C316-42A3-B85E-BC554EB42C4F}" destId="{862884E7-8F02-46ED-8A8C-D81201820514}" srcOrd="0" destOrd="0" presId="urn:microsoft.com/office/officeart/2005/8/layout/lProcess3"/>
    <dgm:cxn modelId="{AFD96CA1-631A-45CC-805A-97B67FF5C081}" type="presOf" srcId="{B24AA434-D2D1-49F2-AD34-E663515F2E26}" destId="{AF752509-B761-4C5C-84EB-346693C9BD84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F22A9FC0-7A1F-471E-9124-4BC3B4F3C4DB}" type="presOf" srcId="{7C30061C-709B-453E-95D7-EBA8516B325D}" destId="{42B28F35-EA9E-477A-812E-C7571AEB0884}" srcOrd="0" destOrd="0" presId="urn:microsoft.com/office/officeart/2005/8/layout/lProcess3"/>
    <dgm:cxn modelId="{F4822498-9646-46C4-BF9A-15A9A5FB814E}" srcId="{FF79346C-DF14-46C3-BB5E-A435588B06F8}" destId="{7C30061C-709B-453E-95D7-EBA8516B325D}" srcOrd="0" destOrd="0" parTransId="{F158F1DE-6F3A-4124-ACB4-30C1112FFA48}" sibTransId="{F119A2BD-1C32-4EC1-8E8C-28512DC710ED}"/>
    <dgm:cxn modelId="{B457F9CF-C043-4335-8D4C-CA911B21B938}" type="presOf" srcId="{BD2A1512-3A53-4236-9EC7-1E5A1CAA65C9}" destId="{4535463C-CD24-4BAD-900A-C251EABE2AFA}" srcOrd="0" destOrd="0" presId="urn:microsoft.com/office/officeart/2005/8/layout/lProcess3"/>
    <dgm:cxn modelId="{75224464-DDA4-4B82-8BE2-4BC23056C7D9}" srcId="{B24AA434-D2D1-49F2-AD34-E663515F2E26}" destId="{BD2A1512-3A53-4236-9EC7-1E5A1CAA65C9}" srcOrd="1" destOrd="0" parTransId="{7035829E-19FE-4C02-8E70-77CB4591A71C}" sibTransId="{3B077F46-47AA-476B-BC08-B0F4D85C9A43}"/>
    <dgm:cxn modelId="{1567F77C-B73F-4D65-ABC8-4984E8B76BE2}" type="presParOf" srcId="{AF752509-B761-4C5C-84EB-346693C9BD84}" destId="{52004631-F89C-4A27-96F3-8FAD2625A6A2}" srcOrd="0" destOrd="0" presId="urn:microsoft.com/office/officeart/2005/8/layout/lProcess3"/>
    <dgm:cxn modelId="{2971147C-312E-4A46-8A3B-518B487AE6C4}" type="presParOf" srcId="{52004631-F89C-4A27-96F3-8FAD2625A6A2}" destId="{4C29C6C6-48ED-4F83-AB5B-4CF263602645}" srcOrd="0" destOrd="0" presId="urn:microsoft.com/office/officeart/2005/8/layout/lProcess3"/>
    <dgm:cxn modelId="{296F822C-9803-47D5-8697-72D9DCD71084}" type="presParOf" srcId="{52004631-F89C-4A27-96F3-8FAD2625A6A2}" destId="{9F55BAD1-4D9B-4786-9654-511A43BCC603}" srcOrd="1" destOrd="0" presId="urn:microsoft.com/office/officeart/2005/8/layout/lProcess3"/>
    <dgm:cxn modelId="{447E0B5F-20BA-46E3-948F-1C431A73EC60}" type="presParOf" srcId="{52004631-F89C-4A27-96F3-8FAD2625A6A2}" destId="{42B28F35-EA9E-477A-812E-C7571AEB0884}" srcOrd="2" destOrd="0" presId="urn:microsoft.com/office/officeart/2005/8/layout/lProcess3"/>
    <dgm:cxn modelId="{C30BBEB7-8A3F-498E-BB8F-DAF17755D5CA}" type="presParOf" srcId="{AF752509-B761-4C5C-84EB-346693C9BD84}" destId="{D8DFDD8D-CDA1-4C98-86E0-BC8885428395}" srcOrd="1" destOrd="0" presId="urn:microsoft.com/office/officeart/2005/8/layout/lProcess3"/>
    <dgm:cxn modelId="{1B769473-E200-4ED5-82B6-4F2903592B4B}" type="presParOf" srcId="{AF752509-B761-4C5C-84EB-346693C9BD84}" destId="{C7206020-F3B7-41A6-B310-67F1181C0A5B}" srcOrd="2" destOrd="0" presId="urn:microsoft.com/office/officeart/2005/8/layout/lProcess3"/>
    <dgm:cxn modelId="{D0BAA146-E2AB-4919-A4AF-335A4AADDC65}" type="presParOf" srcId="{C7206020-F3B7-41A6-B310-67F1181C0A5B}" destId="{4535463C-CD24-4BAD-900A-C251EABE2AFA}" srcOrd="0" destOrd="0" presId="urn:microsoft.com/office/officeart/2005/8/layout/lProcess3"/>
    <dgm:cxn modelId="{2D5BF84D-811A-4472-BDB0-3877E59AB4FD}" type="presParOf" srcId="{C7206020-F3B7-41A6-B310-67F1181C0A5B}" destId="{07E97EF8-EFAE-4EBD-ACDE-049B2D1607FE}" srcOrd="1" destOrd="0" presId="urn:microsoft.com/office/officeart/2005/8/layout/lProcess3"/>
    <dgm:cxn modelId="{8BF60FD4-A2B0-4A59-BE64-E4E5FE908015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346C-DF14-46C3-BB5E-A435588B06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600" dirty="0"/>
        </a:p>
      </dgm:t>
    </dgm:pt>
    <dgm:pt modelId="{30666B93-F24E-42C6-BB41-8C63C77D09B0}" type="parTrans" cxnId="{F397FCFD-2FA3-43E6-9CD3-475008673514}">
      <dgm:prSet/>
      <dgm:spPr/>
      <dgm:t>
        <a:bodyPr/>
        <a:lstStyle/>
        <a:p>
          <a:endParaRPr lang="ru-RU" sz="1600"/>
        </a:p>
      </dgm:t>
    </dgm:pt>
    <dgm:pt modelId="{28CADD3C-F07E-4930-BE4D-424104736F99}" type="sibTrans" cxnId="{F397FCFD-2FA3-43E6-9CD3-475008673514}">
      <dgm:prSet/>
      <dgm:spPr/>
      <dgm:t>
        <a:bodyPr/>
        <a:lstStyle/>
        <a:p>
          <a:endParaRPr lang="ru-RU" sz="1600"/>
        </a:p>
      </dgm:t>
    </dgm:pt>
    <dgm:pt modelId="{7C30061C-709B-453E-95D7-EBA8516B325D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314 548,1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158F1DE-6F3A-4124-ACB4-30C1112FFA48}" type="parTrans" cxnId="{F4822498-9646-46C4-BF9A-15A9A5FB814E}">
      <dgm:prSet/>
      <dgm:spPr/>
      <dgm:t>
        <a:bodyPr/>
        <a:lstStyle/>
        <a:p>
          <a:endParaRPr lang="ru-RU" sz="1600"/>
        </a:p>
      </dgm:t>
    </dgm:pt>
    <dgm:pt modelId="{F119A2BD-1C32-4EC1-8E8C-28512DC710ED}" type="sibTrans" cxnId="{F4822498-9646-46C4-BF9A-15A9A5FB814E}">
      <dgm:prSet/>
      <dgm:spPr/>
      <dgm:t>
        <a:bodyPr/>
        <a:lstStyle/>
        <a:p>
          <a:endParaRPr lang="ru-RU" sz="1600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 sz="1600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 sz="1600"/>
        </a:p>
      </dgm:t>
    </dgm:pt>
    <dgm:pt modelId="{E0E7A421-C316-42A3-B85E-BC554EB42C4F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358 694,0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 sz="1600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 sz="1600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04631-F89C-4A27-96F3-8FAD2625A6A2}" type="pres">
      <dgm:prSet presAssocID="{FF79346C-DF14-46C3-BB5E-A435588B06F8}" presName="horFlow" presStyleCnt="0"/>
      <dgm:spPr/>
    </dgm:pt>
    <dgm:pt modelId="{4C29C6C6-48ED-4F83-AB5B-4CF263602645}" type="pres">
      <dgm:prSet presAssocID="{FF79346C-DF14-46C3-BB5E-A435588B06F8}" presName="bigChev" presStyleLbl="node1" presStyleIdx="0" presStyleCnt="2"/>
      <dgm:spPr/>
      <dgm:t>
        <a:bodyPr/>
        <a:lstStyle/>
        <a:p>
          <a:endParaRPr lang="ru-RU"/>
        </a:p>
      </dgm:t>
    </dgm:pt>
    <dgm:pt modelId="{9F55BAD1-4D9B-4786-9654-511A43BCC603}" type="pres">
      <dgm:prSet presAssocID="{F158F1DE-6F3A-4124-ACB4-30C1112FFA48}" presName="parTrans" presStyleCnt="0"/>
      <dgm:spPr/>
    </dgm:pt>
    <dgm:pt modelId="{42B28F35-EA9E-477A-812E-C7571AEB0884}" type="pres">
      <dgm:prSet presAssocID="{7C30061C-709B-453E-95D7-EBA8516B325D}" presName="node" presStyleLbl="alignAccFollowNode1" presStyleIdx="0" presStyleCnt="2" custScaleX="92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DD8D-CDA1-4C98-86E0-BC8885428395}" type="pres">
      <dgm:prSet presAssocID="{FF79346C-DF14-46C3-BB5E-A435588B06F8}" presName="vSp" presStyleCnt="0"/>
      <dgm:spPr/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1" presStyleCnt="2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1" presStyleCnt="2" custScaleX="103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6249B-2CCD-4896-9A8E-47DC6AC9AAF7}" type="presOf" srcId="{E0E7A421-C316-42A3-B85E-BC554EB42C4F}" destId="{862884E7-8F02-46ED-8A8C-D81201820514}" srcOrd="0" destOrd="0" presId="urn:microsoft.com/office/officeart/2005/8/layout/lProcess3"/>
    <dgm:cxn modelId="{F397FCFD-2FA3-43E6-9CD3-475008673514}" srcId="{B24AA434-D2D1-49F2-AD34-E663515F2E26}" destId="{FF79346C-DF14-46C3-BB5E-A435588B06F8}" srcOrd="0" destOrd="0" parTransId="{30666B93-F24E-42C6-BB41-8C63C77D09B0}" sibTransId="{28CADD3C-F07E-4930-BE4D-424104736F99}"/>
    <dgm:cxn modelId="{F50CB64B-8658-4BB4-A1D0-4F4671094F4B}" type="presOf" srcId="{FF79346C-DF14-46C3-BB5E-A435588B06F8}" destId="{4C29C6C6-48ED-4F83-AB5B-4CF263602645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F4822498-9646-46C4-BF9A-15A9A5FB814E}" srcId="{FF79346C-DF14-46C3-BB5E-A435588B06F8}" destId="{7C30061C-709B-453E-95D7-EBA8516B325D}" srcOrd="0" destOrd="0" parTransId="{F158F1DE-6F3A-4124-ACB4-30C1112FFA48}" sibTransId="{F119A2BD-1C32-4EC1-8E8C-28512DC710ED}"/>
    <dgm:cxn modelId="{8198D8F2-82FB-490F-B8C6-6FBC640A0954}" type="presOf" srcId="{7C30061C-709B-453E-95D7-EBA8516B325D}" destId="{42B28F35-EA9E-477A-812E-C7571AEB0884}" srcOrd="0" destOrd="0" presId="urn:microsoft.com/office/officeart/2005/8/layout/lProcess3"/>
    <dgm:cxn modelId="{43C1955D-9875-46FD-918D-34252B5E4923}" type="presOf" srcId="{B24AA434-D2D1-49F2-AD34-E663515F2E26}" destId="{AF752509-B761-4C5C-84EB-346693C9BD84}" srcOrd="0" destOrd="0" presId="urn:microsoft.com/office/officeart/2005/8/layout/lProcess3"/>
    <dgm:cxn modelId="{E3B9D5D0-48F3-4AE4-8A64-46F3875762DC}" type="presOf" srcId="{BD2A1512-3A53-4236-9EC7-1E5A1CAA65C9}" destId="{4535463C-CD24-4BAD-900A-C251EABE2AFA}" srcOrd="0" destOrd="0" presId="urn:microsoft.com/office/officeart/2005/8/layout/lProcess3"/>
    <dgm:cxn modelId="{75224464-DDA4-4B82-8BE2-4BC23056C7D9}" srcId="{B24AA434-D2D1-49F2-AD34-E663515F2E26}" destId="{BD2A1512-3A53-4236-9EC7-1E5A1CAA65C9}" srcOrd="1" destOrd="0" parTransId="{7035829E-19FE-4C02-8E70-77CB4591A71C}" sibTransId="{3B077F46-47AA-476B-BC08-B0F4D85C9A43}"/>
    <dgm:cxn modelId="{3914AF53-C729-4E0C-97E0-B7787D5FD315}" type="presParOf" srcId="{AF752509-B761-4C5C-84EB-346693C9BD84}" destId="{52004631-F89C-4A27-96F3-8FAD2625A6A2}" srcOrd="0" destOrd="0" presId="urn:microsoft.com/office/officeart/2005/8/layout/lProcess3"/>
    <dgm:cxn modelId="{C2CEB4A7-3688-4ADE-91E5-931B28B8C6E7}" type="presParOf" srcId="{52004631-F89C-4A27-96F3-8FAD2625A6A2}" destId="{4C29C6C6-48ED-4F83-AB5B-4CF263602645}" srcOrd="0" destOrd="0" presId="urn:microsoft.com/office/officeart/2005/8/layout/lProcess3"/>
    <dgm:cxn modelId="{72431387-A791-468A-82B8-8146D819C279}" type="presParOf" srcId="{52004631-F89C-4A27-96F3-8FAD2625A6A2}" destId="{9F55BAD1-4D9B-4786-9654-511A43BCC603}" srcOrd="1" destOrd="0" presId="urn:microsoft.com/office/officeart/2005/8/layout/lProcess3"/>
    <dgm:cxn modelId="{C4818311-D705-42BD-8C38-037199E485ED}" type="presParOf" srcId="{52004631-F89C-4A27-96F3-8FAD2625A6A2}" destId="{42B28F35-EA9E-477A-812E-C7571AEB0884}" srcOrd="2" destOrd="0" presId="urn:microsoft.com/office/officeart/2005/8/layout/lProcess3"/>
    <dgm:cxn modelId="{98420909-B720-4665-94F8-B9DD6FB1F418}" type="presParOf" srcId="{AF752509-B761-4C5C-84EB-346693C9BD84}" destId="{D8DFDD8D-CDA1-4C98-86E0-BC8885428395}" srcOrd="1" destOrd="0" presId="urn:microsoft.com/office/officeart/2005/8/layout/lProcess3"/>
    <dgm:cxn modelId="{B3CB2CAC-4D20-4873-8D7F-B5A51179372E}" type="presParOf" srcId="{AF752509-B761-4C5C-84EB-346693C9BD84}" destId="{C7206020-F3B7-41A6-B310-67F1181C0A5B}" srcOrd="2" destOrd="0" presId="urn:microsoft.com/office/officeart/2005/8/layout/lProcess3"/>
    <dgm:cxn modelId="{29AE2C63-8B4E-49F4-BBB2-4DE1A67E5044}" type="presParOf" srcId="{C7206020-F3B7-41A6-B310-67F1181C0A5B}" destId="{4535463C-CD24-4BAD-900A-C251EABE2AFA}" srcOrd="0" destOrd="0" presId="urn:microsoft.com/office/officeart/2005/8/layout/lProcess3"/>
    <dgm:cxn modelId="{F6E30C49-F43D-4FBA-9698-1E3E6EB2EFDB}" type="presParOf" srcId="{C7206020-F3B7-41A6-B310-67F1181C0A5B}" destId="{07E97EF8-EFAE-4EBD-ACDE-049B2D1607FE}" srcOrd="1" destOrd="0" presId="urn:microsoft.com/office/officeart/2005/8/layout/lProcess3"/>
    <dgm:cxn modelId="{6E8289D7-BC8A-4D6B-8042-497F0678085A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B6063-E75F-455E-B1FE-2DC9380F63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B3588F-8906-461D-A19A-35FE3E7CBA08}">
      <dgm:prSet phldrT="[Текст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09643-5F0E-45ED-89EB-F5BE937B80A4}" type="parTrans" cxnId="{AA1375E5-74A3-4DA6-A8D6-B50BB2DADF88}">
      <dgm:prSet/>
      <dgm:spPr/>
      <dgm:t>
        <a:bodyPr/>
        <a:lstStyle/>
        <a:p>
          <a:endParaRPr lang="ru-RU"/>
        </a:p>
      </dgm:t>
    </dgm:pt>
    <dgm:pt modelId="{7641B7B7-9566-40D2-A919-B1B2A849F5CC}" type="sibTrans" cxnId="{AA1375E5-74A3-4DA6-A8D6-B50BB2DADF88}">
      <dgm:prSet/>
      <dgm:spPr/>
      <dgm:t>
        <a:bodyPr/>
        <a:lstStyle/>
        <a:p>
          <a:endParaRPr lang="ru-RU"/>
        </a:p>
      </dgm:t>
    </dgm:pt>
    <dgm:pt modelId="{0DCF0E6C-1E8B-450E-A027-7DB82535CCB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E3E60-BCA7-4FB7-B2F0-4A88D9AE6373}" type="parTrans" cxnId="{021B52DE-45BD-44E1-9AFB-864783668356}">
      <dgm:prSet/>
      <dgm:spPr/>
      <dgm:t>
        <a:bodyPr/>
        <a:lstStyle/>
        <a:p>
          <a:endParaRPr lang="ru-RU"/>
        </a:p>
      </dgm:t>
    </dgm:pt>
    <dgm:pt modelId="{F6B43ECC-3085-4BFC-8F14-3CAB0887E029}" type="sibTrans" cxnId="{021B52DE-45BD-44E1-9AFB-864783668356}">
      <dgm:prSet/>
      <dgm:spPr/>
      <dgm:t>
        <a:bodyPr/>
        <a:lstStyle/>
        <a:p>
          <a:endParaRPr lang="ru-RU"/>
        </a:p>
      </dgm:t>
    </dgm:pt>
    <dgm:pt modelId="{2FE2A11A-4799-435C-8590-5B0818E95F3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94F4E-F749-4C27-B814-E6BF880D556C}" type="parTrans" cxnId="{8C0D11EE-C4AF-4D87-8ED1-A20A0AC32961}">
      <dgm:prSet/>
      <dgm:spPr/>
      <dgm:t>
        <a:bodyPr/>
        <a:lstStyle/>
        <a:p>
          <a:endParaRPr lang="ru-RU"/>
        </a:p>
      </dgm:t>
    </dgm:pt>
    <dgm:pt modelId="{C98157A9-0A55-4AF2-B34E-95297724CA38}" type="sibTrans" cxnId="{8C0D11EE-C4AF-4D87-8ED1-A20A0AC32961}">
      <dgm:prSet/>
      <dgm:spPr/>
      <dgm:t>
        <a:bodyPr/>
        <a:lstStyle/>
        <a:p>
          <a:endParaRPr lang="ru-RU"/>
        </a:p>
      </dgm:t>
    </dgm:pt>
    <dgm:pt modelId="{F0DFA5B4-2749-43A4-977A-B37A0FF0F217}" type="pres">
      <dgm:prSet presAssocID="{AB5B6063-E75F-455E-B1FE-2DC9380F63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20021-D1D8-46A8-BF49-580ED70015EC}" type="pres">
      <dgm:prSet presAssocID="{AEB3588F-8906-461D-A19A-35FE3E7CBA08}" presName="parentLin" presStyleCnt="0"/>
      <dgm:spPr/>
    </dgm:pt>
    <dgm:pt modelId="{161DF8ED-9A73-4260-8AFC-EE3FBE82650C}" type="pres">
      <dgm:prSet presAssocID="{AEB3588F-8906-461D-A19A-35FE3E7CBA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AEB31E-98AB-4640-B500-D3ECD65C3315}" type="pres">
      <dgm:prSet presAssocID="{AEB3588F-8906-461D-A19A-35FE3E7CBA08}" presName="parentText" presStyleLbl="node1" presStyleIdx="0" presStyleCnt="3" custLinFactNeighborX="25888" custLinFactNeighborY="19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04DBF-6C04-4393-A7E2-5E86CD668374}" type="pres">
      <dgm:prSet presAssocID="{AEB3588F-8906-461D-A19A-35FE3E7CBA08}" presName="negativeSpace" presStyleCnt="0"/>
      <dgm:spPr/>
    </dgm:pt>
    <dgm:pt modelId="{D89DD70E-92EC-4508-AD78-EEE213CDC866}" type="pres">
      <dgm:prSet presAssocID="{AEB3588F-8906-461D-A19A-35FE3E7CBA08}" presName="childText" presStyleLbl="conFgAcc1" presStyleIdx="0" presStyleCnt="3">
        <dgm:presLayoutVars>
          <dgm:bulletEnabled val="1"/>
        </dgm:presLayoutVars>
      </dgm:prSet>
      <dgm:spPr/>
    </dgm:pt>
    <dgm:pt modelId="{6403CB76-A65E-46A6-9ADB-4E171BE780BD}" type="pres">
      <dgm:prSet presAssocID="{7641B7B7-9566-40D2-A919-B1B2A849F5CC}" presName="spaceBetweenRectangles" presStyleCnt="0"/>
      <dgm:spPr/>
    </dgm:pt>
    <dgm:pt modelId="{5DC42F16-9EF4-4A3E-9616-1E96C99EF2B9}" type="pres">
      <dgm:prSet presAssocID="{0DCF0E6C-1E8B-450E-A027-7DB82535CCBB}" presName="parentLin" presStyleCnt="0"/>
      <dgm:spPr/>
    </dgm:pt>
    <dgm:pt modelId="{5530E36F-EFE0-4A70-AE12-0A644D46B29B}" type="pres">
      <dgm:prSet presAssocID="{0DCF0E6C-1E8B-450E-A027-7DB82535CC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F74678-4C25-41F2-AF48-2FE981BF7500}" type="pres">
      <dgm:prSet presAssocID="{0DCF0E6C-1E8B-450E-A027-7DB82535CCBB}" presName="parentText" presStyleLbl="node1" presStyleIdx="1" presStyleCnt="3" custLinFactNeighborX="25888" custLinFactNeighborY="-64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54B5C-320A-4604-918E-F2AC08C6085A}" type="pres">
      <dgm:prSet presAssocID="{0DCF0E6C-1E8B-450E-A027-7DB82535CCBB}" presName="negativeSpace" presStyleCnt="0"/>
      <dgm:spPr/>
    </dgm:pt>
    <dgm:pt modelId="{F8E8B344-1E91-499A-B4B4-DE89520DA8EC}" type="pres">
      <dgm:prSet presAssocID="{0DCF0E6C-1E8B-450E-A027-7DB82535CCBB}" presName="childText" presStyleLbl="conFgAcc1" presStyleIdx="1" presStyleCnt="3">
        <dgm:presLayoutVars>
          <dgm:bulletEnabled val="1"/>
        </dgm:presLayoutVars>
      </dgm:prSet>
      <dgm:spPr/>
    </dgm:pt>
    <dgm:pt modelId="{C38E8C3D-FB00-4FF3-8063-492D942F6AEC}" type="pres">
      <dgm:prSet presAssocID="{F6B43ECC-3085-4BFC-8F14-3CAB0887E029}" presName="spaceBetweenRectangles" presStyleCnt="0"/>
      <dgm:spPr/>
    </dgm:pt>
    <dgm:pt modelId="{53B99D1B-4DD6-4E7E-81DF-9B344E973C16}" type="pres">
      <dgm:prSet presAssocID="{2FE2A11A-4799-435C-8590-5B0818E95F39}" presName="parentLin" presStyleCnt="0"/>
      <dgm:spPr/>
    </dgm:pt>
    <dgm:pt modelId="{901DDDFD-ED22-4E8B-8BDF-68AB9930D292}" type="pres">
      <dgm:prSet presAssocID="{2FE2A11A-4799-435C-8590-5B0818E95F3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6B3916-FA53-48A9-B68E-209B76757569}" type="pres">
      <dgm:prSet presAssocID="{2FE2A11A-4799-435C-8590-5B0818E95F39}" presName="parentText" presStyleLbl="node1" presStyleIdx="2" presStyleCnt="3" custScaleX="123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7BFF9-5C83-4EC3-B0B6-2C5C48DB82D6}" type="pres">
      <dgm:prSet presAssocID="{2FE2A11A-4799-435C-8590-5B0818E95F39}" presName="negativeSpace" presStyleCnt="0"/>
      <dgm:spPr/>
    </dgm:pt>
    <dgm:pt modelId="{8612E737-8B05-4B30-97A8-BADCCFB3FFC9}" type="pres">
      <dgm:prSet presAssocID="{2FE2A11A-4799-435C-8590-5B0818E95F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0D11EE-C4AF-4D87-8ED1-A20A0AC32961}" srcId="{AB5B6063-E75F-455E-B1FE-2DC9380F6315}" destId="{2FE2A11A-4799-435C-8590-5B0818E95F39}" srcOrd="2" destOrd="0" parTransId="{24294F4E-F749-4C27-B814-E6BF880D556C}" sibTransId="{C98157A9-0A55-4AF2-B34E-95297724CA38}"/>
    <dgm:cxn modelId="{7828B994-0EB4-4A83-9617-71908FA89AF6}" type="presOf" srcId="{2FE2A11A-4799-435C-8590-5B0818E95F39}" destId="{2C6B3916-FA53-48A9-B68E-209B76757569}" srcOrd="1" destOrd="0" presId="urn:microsoft.com/office/officeart/2005/8/layout/list1"/>
    <dgm:cxn modelId="{466F67FF-3DA4-4456-9DAD-B623C6D96713}" type="presOf" srcId="{AEB3588F-8906-461D-A19A-35FE3E7CBA08}" destId="{161DF8ED-9A73-4260-8AFC-EE3FBE82650C}" srcOrd="0" destOrd="0" presId="urn:microsoft.com/office/officeart/2005/8/layout/list1"/>
    <dgm:cxn modelId="{AA1375E5-74A3-4DA6-A8D6-B50BB2DADF88}" srcId="{AB5B6063-E75F-455E-B1FE-2DC9380F6315}" destId="{AEB3588F-8906-461D-A19A-35FE3E7CBA08}" srcOrd="0" destOrd="0" parTransId="{56809643-5F0E-45ED-89EB-F5BE937B80A4}" sibTransId="{7641B7B7-9566-40D2-A919-B1B2A849F5CC}"/>
    <dgm:cxn modelId="{021B52DE-45BD-44E1-9AFB-864783668356}" srcId="{AB5B6063-E75F-455E-B1FE-2DC9380F6315}" destId="{0DCF0E6C-1E8B-450E-A027-7DB82535CCBB}" srcOrd="1" destOrd="0" parTransId="{F12E3E60-BCA7-4FB7-B2F0-4A88D9AE6373}" sibTransId="{F6B43ECC-3085-4BFC-8F14-3CAB0887E029}"/>
    <dgm:cxn modelId="{16022FDB-1F68-4439-AAD1-25AF4D9B67B4}" type="presOf" srcId="{2FE2A11A-4799-435C-8590-5B0818E95F39}" destId="{901DDDFD-ED22-4E8B-8BDF-68AB9930D292}" srcOrd="0" destOrd="0" presId="urn:microsoft.com/office/officeart/2005/8/layout/list1"/>
    <dgm:cxn modelId="{3FCEE94D-BE1A-4ADC-850C-A23F36042FE1}" type="presOf" srcId="{AB5B6063-E75F-455E-B1FE-2DC9380F6315}" destId="{F0DFA5B4-2749-43A4-977A-B37A0FF0F217}" srcOrd="0" destOrd="0" presId="urn:microsoft.com/office/officeart/2005/8/layout/list1"/>
    <dgm:cxn modelId="{87A7D37A-A8A5-4065-BE6F-358A604B0D73}" type="presOf" srcId="{0DCF0E6C-1E8B-450E-A027-7DB82535CCBB}" destId="{48F74678-4C25-41F2-AF48-2FE981BF7500}" srcOrd="1" destOrd="0" presId="urn:microsoft.com/office/officeart/2005/8/layout/list1"/>
    <dgm:cxn modelId="{09CC31A0-F82E-4DAC-AB76-5DB63C793E29}" type="presOf" srcId="{0DCF0E6C-1E8B-450E-A027-7DB82535CCBB}" destId="{5530E36F-EFE0-4A70-AE12-0A644D46B29B}" srcOrd="0" destOrd="0" presId="urn:microsoft.com/office/officeart/2005/8/layout/list1"/>
    <dgm:cxn modelId="{80552D23-3AF8-459D-850C-868E93FCF413}" type="presOf" srcId="{AEB3588F-8906-461D-A19A-35FE3E7CBA08}" destId="{67AEB31E-98AB-4640-B500-D3ECD65C3315}" srcOrd="1" destOrd="0" presId="urn:microsoft.com/office/officeart/2005/8/layout/list1"/>
    <dgm:cxn modelId="{75469C59-6A15-4421-8007-8E4B2CED33E2}" type="presParOf" srcId="{F0DFA5B4-2749-43A4-977A-B37A0FF0F217}" destId="{59720021-D1D8-46A8-BF49-580ED70015EC}" srcOrd="0" destOrd="0" presId="urn:microsoft.com/office/officeart/2005/8/layout/list1"/>
    <dgm:cxn modelId="{B18CE5BE-128E-4290-810F-EAD32D23289A}" type="presParOf" srcId="{59720021-D1D8-46A8-BF49-580ED70015EC}" destId="{161DF8ED-9A73-4260-8AFC-EE3FBE82650C}" srcOrd="0" destOrd="0" presId="urn:microsoft.com/office/officeart/2005/8/layout/list1"/>
    <dgm:cxn modelId="{7074CC4A-CBD8-45B1-806C-87A0AFAC4A5C}" type="presParOf" srcId="{59720021-D1D8-46A8-BF49-580ED70015EC}" destId="{67AEB31E-98AB-4640-B500-D3ECD65C3315}" srcOrd="1" destOrd="0" presId="urn:microsoft.com/office/officeart/2005/8/layout/list1"/>
    <dgm:cxn modelId="{D53873DC-055E-4FB1-86D7-91AE04D57831}" type="presParOf" srcId="{F0DFA5B4-2749-43A4-977A-B37A0FF0F217}" destId="{44404DBF-6C04-4393-A7E2-5E86CD668374}" srcOrd="1" destOrd="0" presId="urn:microsoft.com/office/officeart/2005/8/layout/list1"/>
    <dgm:cxn modelId="{AC992C48-6292-483C-AF3F-F58A005846DB}" type="presParOf" srcId="{F0DFA5B4-2749-43A4-977A-B37A0FF0F217}" destId="{D89DD70E-92EC-4508-AD78-EEE213CDC866}" srcOrd="2" destOrd="0" presId="urn:microsoft.com/office/officeart/2005/8/layout/list1"/>
    <dgm:cxn modelId="{B777F586-9C69-4FBE-8272-4F8E9738C6F5}" type="presParOf" srcId="{F0DFA5B4-2749-43A4-977A-B37A0FF0F217}" destId="{6403CB76-A65E-46A6-9ADB-4E171BE780BD}" srcOrd="3" destOrd="0" presId="urn:microsoft.com/office/officeart/2005/8/layout/list1"/>
    <dgm:cxn modelId="{06173E04-67FD-4D11-AA87-6BEF82009EF1}" type="presParOf" srcId="{F0DFA5B4-2749-43A4-977A-B37A0FF0F217}" destId="{5DC42F16-9EF4-4A3E-9616-1E96C99EF2B9}" srcOrd="4" destOrd="0" presId="urn:microsoft.com/office/officeart/2005/8/layout/list1"/>
    <dgm:cxn modelId="{4AD554E2-4FC3-4F58-AEFF-ED03FA6E0C04}" type="presParOf" srcId="{5DC42F16-9EF4-4A3E-9616-1E96C99EF2B9}" destId="{5530E36F-EFE0-4A70-AE12-0A644D46B29B}" srcOrd="0" destOrd="0" presId="urn:microsoft.com/office/officeart/2005/8/layout/list1"/>
    <dgm:cxn modelId="{A29E6697-85D1-4FBC-BD9F-FE3520A471C5}" type="presParOf" srcId="{5DC42F16-9EF4-4A3E-9616-1E96C99EF2B9}" destId="{48F74678-4C25-41F2-AF48-2FE981BF7500}" srcOrd="1" destOrd="0" presId="urn:microsoft.com/office/officeart/2005/8/layout/list1"/>
    <dgm:cxn modelId="{6A717E0A-3F82-4A2A-B08A-67714AC10AE7}" type="presParOf" srcId="{F0DFA5B4-2749-43A4-977A-B37A0FF0F217}" destId="{2F054B5C-320A-4604-918E-F2AC08C6085A}" srcOrd="5" destOrd="0" presId="urn:microsoft.com/office/officeart/2005/8/layout/list1"/>
    <dgm:cxn modelId="{FDC71521-3F56-486D-83F6-3661C80610B1}" type="presParOf" srcId="{F0DFA5B4-2749-43A4-977A-B37A0FF0F217}" destId="{F8E8B344-1E91-499A-B4B4-DE89520DA8EC}" srcOrd="6" destOrd="0" presId="urn:microsoft.com/office/officeart/2005/8/layout/list1"/>
    <dgm:cxn modelId="{15CBA8B1-47A3-496C-9A47-FB240C0B2DDD}" type="presParOf" srcId="{F0DFA5B4-2749-43A4-977A-B37A0FF0F217}" destId="{C38E8C3D-FB00-4FF3-8063-492D942F6AEC}" srcOrd="7" destOrd="0" presId="urn:microsoft.com/office/officeart/2005/8/layout/list1"/>
    <dgm:cxn modelId="{BE5DDC4F-45B7-4D96-91F5-232AC73EF290}" type="presParOf" srcId="{F0DFA5B4-2749-43A4-977A-B37A0FF0F217}" destId="{53B99D1B-4DD6-4E7E-81DF-9B344E973C16}" srcOrd="8" destOrd="0" presId="urn:microsoft.com/office/officeart/2005/8/layout/list1"/>
    <dgm:cxn modelId="{05E8FA48-3BB9-4D7E-838D-CD3AC8E6FA08}" type="presParOf" srcId="{53B99D1B-4DD6-4E7E-81DF-9B344E973C16}" destId="{901DDDFD-ED22-4E8B-8BDF-68AB9930D292}" srcOrd="0" destOrd="0" presId="urn:microsoft.com/office/officeart/2005/8/layout/list1"/>
    <dgm:cxn modelId="{20C8ED73-EF0F-4882-9846-DE62B2774351}" type="presParOf" srcId="{53B99D1B-4DD6-4E7E-81DF-9B344E973C16}" destId="{2C6B3916-FA53-48A9-B68E-209B76757569}" srcOrd="1" destOrd="0" presId="urn:microsoft.com/office/officeart/2005/8/layout/list1"/>
    <dgm:cxn modelId="{D5FA422F-E868-4EFC-870F-85D652213A4B}" type="presParOf" srcId="{F0DFA5B4-2749-43A4-977A-B37A0FF0F217}" destId="{6FC7BFF9-5C83-4EC3-B0B6-2C5C48DB82D6}" srcOrd="9" destOrd="0" presId="urn:microsoft.com/office/officeart/2005/8/layout/list1"/>
    <dgm:cxn modelId="{1A945CE9-429F-4E03-9D9E-F78A58F541C9}" type="presParOf" srcId="{F0DFA5B4-2749-43A4-977A-B37A0FF0F217}" destId="{8612E737-8B05-4B30-97A8-BADCCFB3FFC9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346C-DF14-46C3-BB5E-A435588B06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800" dirty="0"/>
        </a:p>
      </dgm:t>
    </dgm:pt>
    <dgm:pt modelId="{30666B93-F24E-42C6-BB41-8C63C77D09B0}" type="parTrans" cxnId="{F397FCFD-2FA3-43E6-9CD3-475008673514}">
      <dgm:prSet/>
      <dgm:spPr/>
      <dgm:t>
        <a:bodyPr/>
        <a:lstStyle/>
        <a:p>
          <a:endParaRPr lang="ru-RU"/>
        </a:p>
      </dgm:t>
    </dgm:pt>
    <dgm:pt modelId="{28CADD3C-F07E-4930-BE4D-424104736F99}" type="sibTrans" cxnId="{F397FCFD-2FA3-43E6-9CD3-475008673514}">
      <dgm:prSet/>
      <dgm:spPr/>
      <dgm:t>
        <a:bodyPr/>
        <a:lstStyle/>
        <a:p>
          <a:endParaRPr lang="ru-RU"/>
        </a:p>
      </dgm:t>
    </dgm:pt>
    <dgm:pt modelId="{7C30061C-709B-453E-95D7-EBA8516B325D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9 235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,8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158F1DE-6F3A-4124-ACB4-30C1112FFA48}" type="parTrans" cxnId="{F4822498-9646-46C4-BF9A-15A9A5FB814E}">
      <dgm:prSet/>
      <dgm:spPr/>
      <dgm:t>
        <a:bodyPr/>
        <a:lstStyle/>
        <a:p>
          <a:endParaRPr lang="ru-RU"/>
        </a:p>
      </dgm:t>
    </dgm:pt>
    <dgm:pt modelId="{F119A2BD-1C32-4EC1-8E8C-28512DC710ED}" type="sibTrans" cxnId="{F4822498-9646-46C4-BF9A-15A9A5FB814E}">
      <dgm:prSet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8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9 101,3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04631-F89C-4A27-96F3-8FAD2625A6A2}" type="pres">
      <dgm:prSet presAssocID="{FF79346C-DF14-46C3-BB5E-A435588B06F8}" presName="horFlow" presStyleCnt="0"/>
      <dgm:spPr/>
    </dgm:pt>
    <dgm:pt modelId="{4C29C6C6-48ED-4F83-AB5B-4CF263602645}" type="pres">
      <dgm:prSet presAssocID="{FF79346C-DF14-46C3-BB5E-A435588B06F8}" presName="bigChev" presStyleLbl="node1" presStyleIdx="0" presStyleCnt="2" custScaleX="89758"/>
      <dgm:spPr/>
      <dgm:t>
        <a:bodyPr/>
        <a:lstStyle/>
        <a:p>
          <a:endParaRPr lang="ru-RU"/>
        </a:p>
      </dgm:t>
    </dgm:pt>
    <dgm:pt modelId="{9F55BAD1-4D9B-4786-9654-511A43BCC603}" type="pres">
      <dgm:prSet presAssocID="{F158F1DE-6F3A-4124-ACB4-30C1112FFA48}" presName="parTrans" presStyleCnt="0"/>
      <dgm:spPr/>
    </dgm:pt>
    <dgm:pt modelId="{42B28F35-EA9E-477A-812E-C7571AEB0884}" type="pres">
      <dgm:prSet presAssocID="{7C30061C-709B-453E-95D7-EBA8516B325D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DD8D-CDA1-4C98-86E0-BC8885428395}" type="pres">
      <dgm:prSet presAssocID="{FF79346C-DF14-46C3-BB5E-A435588B06F8}" presName="vSp" presStyleCnt="0"/>
      <dgm:spPr/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1" presStyleCnt="2" custLinFactNeighborX="-11609" custLinFactNeighborY="24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7FCFD-2FA3-43E6-9CD3-475008673514}" srcId="{B24AA434-D2D1-49F2-AD34-E663515F2E26}" destId="{FF79346C-DF14-46C3-BB5E-A435588B06F8}" srcOrd="0" destOrd="0" parTransId="{30666B93-F24E-42C6-BB41-8C63C77D09B0}" sibTransId="{28CADD3C-F07E-4930-BE4D-424104736F99}"/>
    <dgm:cxn modelId="{1EB8B942-9C8A-44E3-A039-BEA1385B6BD0}" type="presOf" srcId="{BD2A1512-3A53-4236-9EC7-1E5A1CAA65C9}" destId="{4535463C-CD24-4BAD-900A-C251EABE2AFA}" srcOrd="0" destOrd="0" presId="urn:microsoft.com/office/officeart/2005/8/layout/lProcess3"/>
    <dgm:cxn modelId="{9E75FBEE-C0F8-4B7A-88EF-EEBD132718D8}" type="presOf" srcId="{B24AA434-D2D1-49F2-AD34-E663515F2E26}" destId="{AF752509-B761-4C5C-84EB-346693C9BD84}" srcOrd="0" destOrd="0" presId="urn:microsoft.com/office/officeart/2005/8/layout/lProcess3"/>
    <dgm:cxn modelId="{0AF64846-572C-4724-9959-DE8FBD77BF76}" type="presOf" srcId="{FF79346C-DF14-46C3-BB5E-A435588B06F8}" destId="{4C29C6C6-48ED-4F83-AB5B-4CF263602645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F4822498-9646-46C4-BF9A-15A9A5FB814E}" srcId="{FF79346C-DF14-46C3-BB5E-A435588B06F8}" destId="{7C30061C-709B-453E-95D7-EBA8516B325D}" srcOrd="0" destOrd="0" parTransId="{F158F1DE-6F3A-4124-ACB4-30C1112FFA48}" sibTransId="{F119A2BD-1C32-4EC1-8E8C-28512DC710ED}"/>
    <dgm:cxn modelId="{3E266658-E6C0-4E70-BC6C-16147E436FBF}" type="presOf" srcId="{E0E7A421-C316-42A3-B85E-BC554EB42C4F}" destId="{862884E7-8F02-46ED-8A8C-D81201820514}" srcOrd="0" destOrd="0" presId="urn:microsoft.com/office/officeart/2005/8/layout/lProcess3"/>
    <dgm:cxn modelId="{75224464-DDA4-4B82-8BE2-4BC23056C7D9}" srcId="{B24AA434-D2D1-49F2-AD34-E663515F2E26}" destId="{BD2A1512-3A53-4236-9EC7-1E5A1CAA65C9}" srcOrd="1" destOrd="0" parTransId="{7035829E-19FE-4C02-8E70-77CB4591A71C}" sibTransId="{3B077F46-47AA-476B-BC08-B0F4D85C9A43}"/>
    <dgm:cxn modelId="{164E833A-62D8-46CF-8C10-85C1BB77A697}" type="presOf" srcId="{7C30061C-709B-453E-95D7-EBA8516B325D}" destId="{42B28F35-EA9E-477A-812E-C7571AEB0884}" srcOrd="0" destOrd="0" presId="urn:microsoft.com/office/officeart/2005/8/layout/lProcess3"/>
    <dgm:cxn modelId="{9099802F-A637-4BA3-8328-4B27ACF56CF9}" type="presParOf" srcId="{AF752509-B761-4C5C-84EB-346693C9BD84}" destId="{52004631-F89C-4A27-96F3-8FAD2625A6A2}" srcOrd="0" destOrd="0" presId="urn:microsoft.com/office/officeart/2005/8/layout/lProcess3"/>
    <dgm:cxn modelId="{274F5977-F140-4D68-BBF1-2AF64FBF8EE8}" type="presParOf" srcId="{52004631-F89C-4A27-96F3-8FAD2625A6A2}" destId="{4C29C6C6-48ED-4F83-AB5B-4CF263602645}" srcOrd="0" destOrd="0" presId="urn:microsoft.com/office/officeart/2005/8/layout/lProcess3"/>
    <dgm:cxn modelId="{6E323B88-CA37-4B42-B000-5893F0A5A867}" type="presParOf" srcId="{52004631-F89C-4A27-96F3-8FAD2625A6A2}" destId="{9F55BAD1-4D9B-4786-9654-511A43BCC603}" srcOrd="1" destOrd="0" presId="urn:microsoft.com/office/officeart/2005/8/layout/lProcess3"/>
    <dgm:cxn modelId="{1167007F-0393-4B9C-B870-F5D1F97A5C12}" type="presParOf" srcId="{52004631-F89C-4A27-96F3-8FAD2625A6A2}" destId="{42B28F35-EA9E-477A-812E-C7571AEB0884}" srcOrd="2" destOrd="0" presId="urn:microsoft.com/office/officeart/2005/8/layout/lProcess3"/>
    <dgm:cxn modelId="{58C2B8ED-473F-4B09-A83B-EFC6F73AE3F0}" type="presParOf" srcId="{AF752509-B761-4C5C-84EB-346693C9BD84}" destId="{D8DFDD8D-CDA1-4C98-86E0-BC8885428395}" srcOrd="1" destOrd="0" presId="urn:microsoft.com/office/officeart/2005/8/layout/lProcess3"/>
    <dgm:cxn modelId="{30EB49DC-FA27-4C26-B981-BA66F187B239}" type="presParOf" srcId="{AF752509-B761-4C5C-84EB-346693C9BD84}" destId="{C7206020-F3B7-41A6-B310-67F1181C0A5B}" srcOrd="2" destOrd="0" presId="urn:microsoft.com/office/officeart/2005/8/layout/lProcess3"/>
    <dgm:cxn modelId="{F53C999E-EF83-4062-B82C-25EC4EA75AC9}" type="presParOf" srcId="{C7206020-F3B7-41A6-B310-67F1181C0A5B}" destId="{4535463C-CD24-4BAD-900A-C251EABE2AFA}" srcOrd="0" destOrd="0" presId="urn:microsoft.com/office/officeart/2005/8/layout/lProcess3"/>
    <dgm:cxn modelId="{215DE675-DB61-4391-A721-1D3A70EC3CC4}" type="presParOf" srcId="{C7206020-F3B7-41A6-B310-67F1181C0A5B}" destId="{07E97EF8-EFAE-4EBD-ACDE-049B2D1607FE}" srcOrd="1" destOrd="0" presId="urn:microsoft.com/office/officeart/2005/8/layout/lProcess3"/>
    <dgm:cxn modelId="{78C129DC-56DE-4B63-A087-C0D460A8BF3D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24AA434-D2D1-49F2-AD34-E663515F2E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346C-DF14-46C3-BB5E-A435588B06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800" dirty="0"/>
        </a:p>
      </dgm:t>
    </dgm:pt>
    <dgm:pt modelId="{30666B93-F24E-42C6-BB41-8C63C77D09B0}" type="parTrans" cxnId="{F397FCFD-2FA3-43E6-9CD3-475008673514}">
      <dgm:prSet/>
      <dgm:spPr/>
      <dgm:t>
        <a:bodyPr/>
        <a:lstStyle/>
        <a:p>
          <a:endParaRPr lang="ru-RU"/>
        </a:p>
      </dgm:t>
    </dgm:pt>
    <dgm:pt modelId="{28CADD3C-F07E-4930-BE4D-424104736F99}" type="sibTrans" cxnId="{F397FCFD-2FA3-43E6-9CD3-475008673514}">
      <dgm:prSet/>
      <dgm:spPr/>
      <dgm:t>
        <a:bodyPr/>
        <a:lstStyle/>
        <a:p>
          <a:endParaRPr lang="ru-RU"/>
        </a:p>
      </dgm:t>
    </dgm:pt>
    <dgm:pt modelId="{7C30061C-709B-453E-95D7-EBA8516B325D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20 551,5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158F1DE-6F3A-4124-ACB4-30C1112FFA48}" type="parTrans" cxnId="{F4822498-9646-46C4-BF9A-15A9A5FB814E}">
      <dgm:prSet/>
      <dgm:spPr/>
      <dgm:t>
        <a:bodyPr/>
        <a:lstStyle/>
        <a:p>
          <a:endParaRPr lang="ru-RU"/>
        </a:p>
      </dgm:t>
    </dgm:pt>
    <dgm:pt modelId="{F119A2BD-1C32-4EC1-8E8C-28512DC710ED}" type="sibTrans" cxnId="{F4822498-9646-46C4-BF9A-15A9A5FB814E}">
      <dgm:prSet/>
      <dgm:spPr/>
      <dgm:t>
        <a:bodyPr/>
        <a:lstStyle/>
        <a:p>
          <a:endParaRPr lang="ru-RU"/>
        </a:p>
      </dgm:t>
    </dgm:pt>
    <dgm:pt modelId="{BD2A1512-3A53-4236-9EC7-1E5A1CAA65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</a:t>
          </a:r>
          <a:r>
            <a: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dirty="0"/>
        </a:p>
      </dgm:t>
    </dgm:pt>
    <dgm:pt modelId="{7035829E-19FE-4C02-8E70-77CB4591A71C}" type="parTrans" cxnId="{75224464-DDA4-4B82-8BE2-4BC23056C7D9}">
      <dgm:prSet/>
      <dgm:spPr/>
      <dgm:t>
        <a:bodyPr/>
        <a:lstStyle/>
        <a:p>
          <a:endParaRPr lang="ru-RU"/>
        </a:p>
      </dgm:t>
    </dgm:pt>
    <dgm:pt modelId="{3B077F46-47AA-476B-BC08-B0F4D85C9A43}" type="sibTrans" cxnId="{75224464-DDA4-4B82-8BE2-4BC23056C7D9}">
      <dgm:prSet/>
      <dgm:spPr/>
      <dgm:t>
        <a:bodyPr/>
        <a:lstStyle/>
        <a:p>
          <a:endParaRPr lang="ru-RU"/>
        </a:p>
      </dgm:t>
    </dgm:pt>
    <dgm:pt modelId="{E0E7A421-C316-42A3-B85E-BC554EB42C4F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23 625,8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A66839-38B5-403C-9C21-1D73C2CC4CC7}" type="parTrans" cxnId="{E8456572-111D-43CF-9F5B-D55D66884751}">
      <dgm:prSet/>
      <dgm:spPr/>
      <dgm:t>
        <a:bodyPr/>
        <a:lstStyle/>
        <a:p>
          <a:endParaRPr lang="ru-RU"/>
        </a:p>
      </dgm:t>
    </dgm:pt>
    <dgm:pt modelId="{89AE82FE-D362-4874-BDC1-C9EAB506865F}" type="sibTrans" cxnId="{E8456572-111D-43CF-9F5B-D55D66884751}">
      <dgm:prSet/>
      <dgm:spPr/>
      <dgm:t>
        <a:bodyPr/>
        <a:lstStyle/>
        <a:p>
          <a:endParaRPr lang="ru-RU"/>
        </a:p>
      </dgm:t>
    </dgm:pt>
    <dgm:pt modelId="{AF752509-B761-4C5C-84EB-346693C9BD84}" type="pres">
      <dgm:prSet presAssocID="{B24AA434-D2D1-49F2-AD34-E663515F2E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04631-F89C-4A27-96F3-8FAD2625A6A2}" type="pres">
      <dgm:prSet presAssocID="{FF79346C-DF14-46C3-BB5E-A435588B06F8}" presName="horFlow" presStyleCnt="0"/>
      <dgm:spPr/>
    </dgm:pt>
    <dgm:pt modelId="{4C29C6C6-48ED-4F83-AB5B-4CF263602645}" type="pres">
      <dgm:prSet presAssocID="{FF79346C-DF14-46C3-BB5E-A435588B06F8}" presName="bigChev" presStyleLbl="node1" presStyleIdx="0" presStyleCnt="2" custScaleX="142825" custScaleY="115236"/>
      <dgm:spPr/>
      <dgm:t>
        <a:bodyPr/>
        <a:lstStyle/>
        <a:p>
          <a:endParaRPr lang="ru-RU"/>
        </a:p>
      </dgm:t>
    </dgm:pt>
    <dgm:pt modelId="{9F55BAD1-4D9B-4786-9654-511A43BCC603}" type="pres">
      <dgm:prSet presAssocID="{F158F1DE-6F3A-4124-ACB4-30C1112FFA48}" presName="parTrans" presStyleCnt="0"/>
      <dgm:spPr/>
    </dgm:pt>
    <dgm:pt modelId="{42B28F35-EA9E-477A-812E-C7571AEB0884}" type="pres">
      <dgm:prSet presAssocID="{7C30061C-709B-453E-95D7-EBA8516B325D}" presName="node" presStyleLbl="alignAccFollowNode1" presStyleIdx="0" presStyleCnt="2" custScaleX="15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DD8D-CDA1-4C98-86E0-BC8885428395}" type="pres">
      <dgm:prSet presAssocID="{FF79346C-DF14-46C3-BB5E-A435588B06F8}" presName="vSp" presStyleCnt="0"/>
      <dgm:spPr/>
    </dgm:pt>
    <dgm:pt modelId="{C7206020-F3B7-41A6-B310-67F1181C0A5B}" type="pres">
      <dgm:prSet presAssocID="{BD2A1512-3A53-4236-9EC7-1E5A1CAA65C9}" presName="horFlow" presStyleCnt="0"/>
      <dgm:spPr/>
    </dgm:pt>
    <dgm:pt modelId="{4535463C-CD24-4BAD-900A-C251EABE2AFA}" type="pres">
      <dgm:prSet presAssocID="{BD2A1512-3A53-4236-9EC7-1E5A1CAA65C9}" presName="bigChev" presStyleLbl="node1" presStyleIdx="1" presStyleCnt="2" custScaleX="141139" custScaleY="114718"/>
      <dgm:spPr/>
      <dgm:t>
        <a:bodyPr/>
        <a:lstStyle/>
        <a:p>
          <a:endParaRPr lang="ru-RU"/>
        </a:p>
      </dgm:t>
    </dgm:pt>
    <dgm:pt modelId="{07E97EF8-EFAE-4EBD-ACDE-049B2D1607FE}" type="pres">
      <dgm:prSet presAssocID="{1FA66839-38B5-403C-9C21-1D73C2CC4CC7}" presName="parTrans" presStyleCnt="0"/>
      <dgm:spPr/>
    </dgm:pt>
    <dgm:pt modelId="{862884E7-8F02-46ED-8A8C-D81201820514}" type="pres">
      <dgm:prSet presAssocID="{E0E7A421-C316-42A3-B85E-BC554EB42C4F}" presName="node" presStyleLbl="alignAccFollowNode1" presStyleIdx="1" presStyleCnt="2" custScaleX="15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7FCFD-2FA3-43E6-9CD3-475008673514}" srcId="{B24AA434-D2D1-49F2-AD34-E663515F2E26}" destId="{FF79346C-DF14-46C3-BB5E-A435588B06F8}" srcOrd="0" destOrd="0" parTransId="{30666B93-F24E-42C6-BB41-8C63C77D09B0}" sibTransId="{28CADD3C-F07E-4930-BE4D-424104736F99}"/>
    <dgm:cxn modelId="{55673F5A-6627-4BB4-A8AF-EB626DADBACD}" type="presOf" srcId="{7C30061C-709B-453E-95D7-EBA8516B325D}" destId="{42B28F35-EA9E-477A-812E-C7571AEB0884}" srcOrd="0" destOrd="0" presId="urn:microsoft.com/office/officeart/2005/8/layout/lProcess3"/>
    <dgm:cxn modelId="{3F0499CC-B6D5-4FC1-91CA-17273CD5C277}" type="presOf" srcId="{E0E7A421-C316-42A3-B85E-BC554EB42C4F}" destId="{862884E7-8F02-46ED-8A8C-D81201820514}" srcOrd="0" destOrd="0" presId="urn:microsoft.com/office/officeart/2005/8/layout/lProcess3"/>
    <dgm:cxn modelId="{E8456572-111D-43CF-9F5B-D55D66884751}" srcId="{BD2A1512-3A53-4236-9EC7-1E5A1CAA65C9}" destId="{E0E7A421-C316-42A3-B85E-BC554EB42C4F}" srcOrd="0" destOrd="0" parTransId="{1FA66839-38B5-403C-9C21-1D73C2CC4CC7}" sibTransId="{89AE82FE-D362-4874-BDC1-C9EAB506865F}"/>
    <dgm:cxn modelId="{6E65B745-7DE0-4EA1-91F8-747C00E008BD}" type="presOf" srcId="{BD2A1512-3A53-4236-9EC7-1E5A1CAA65C9}" destId="{4535463C-CD24-4BAD-900A-C251EABE2AFA}" srcOrd="0" destOrd="0" presId="urn:microsoft.com/office/officeart/2005/8/layout/lProcess3"/>
    <dgm:cxn modelId="{F4822498-9646-46C4-BF9A-15A9A5FB814E}" srcId="{FF79346C-DF14-46C3-BB5E-A435588B06F8}" destId="{7C30061C-709B-453E-95D7-EBA8516B325D}" srcOrd="0" destOrd="0" parTransId="{F158F1DE-6F3A-4124-ACB4-30C1112FFA48}" sibTransId="{F119A2BD-1C32-4EC1-8E8C-28512DC710ED}"/>
    <dgm:cxn modelId="{2E20897B-64C7-415E-A25F-5A40D311FBA2}" type="presOf" srcId="{B24AA434-D2D1-49F2-AD34-E663515F2E26}" destId="{AF752509-B761-4C5C-84EB-346693C9BD84}" srcOrd="0" destOrd="0" presId="urn:microsoft.com/office/officeart/2005/8/layout/lProcess3"/>
    <dgm:cxn modelId="{CFFB8E02-F358-460B-8B11-55273989EDA7}" type="presOf" srcId="{FF79346C-DF14-46C3-BB5E-A435588B06F8}" destId="{4C29C6C6-48ED-4F83-AB5B-4CF263602645}" srcOrd="0" destOrd="0" presId="urn:microsoft.com/office/officeart/2005/8/layout/lProcess3"/>
    <dgm:cxn modelId="{75224464-DDA4-4B82-8BE2-4BC23056C7D9}" srcId="{B24AA434-D2D1-49F2-AD34-E663515F2E26}" destId="{BD2A1512-3A53-4236-9EC7-1E5A1CAA65C9}" srcOrd="1" destOrd="0" parTransId="{7035829E-19FE-4C02-8E70-77CB4591A71C}" sibTransId="{3B077F46-47AA-476B-BC08-B0F4D85C9A43}"/>
    <dgm:cxn modelId="{2032498C-D5AA-4805-BA32-CFBF488AEA06}" type="presParOf" srcId="{AF752509-B761-4C5C-84EB-346693C9BD84}" destId="{52004631-F89C-4A27-96F3-8FAD2625A6A2}" srcOrd="0" destOrd="0" presId="urn:microsoft.com/office/officeart/2005/8/layout/lProcess3"/>
    <dgm:cxn modelId="{19225999-BD31-4B83-9CFA-7A3A8EB5EE0E}" type="presParOf" srcId="{52004631-F89C-4A27-96F3-8FAD2625A6A2}" destId="{4C29C6C6-48ED-4F83-AB5B-4CF263602645}" srcOrd="0" destOrd="0" presId="urn:microsoft.com/office/officeart/2005/8/layout/lProcess3"/>
    <dgm:cxn modelId="{42FA337A-5373-4E0C-97B2-48C9E32119D3}" type="presParOf" srcId="{52004631-F89C-4A27-96F3-8FAD2625A6A2}" destId="{9F55BAD1-4D9B-4786-9654-511A43BCC603}" srcOrd="1" destOrd="0" presId="urn:microsoft.com/office/officeart/2005/8/layout/lProcess3"/>
    <dgm:cxn modelId="{6C30E014-5D4E-461C-BD68-1CCDD2864060}" type="presParOf" srcId="{52004631-F89C-4A27-96F3-8FAD2625A6A2}" destId="{42B28F35-EA9E-477A-812E-C7571AEB0884}" srcOrd="2" destOrd="0" presId="urn:microsoft.com/office/officeart/2005/8/layout/lProcess3"/>
    <dgm:cxn modelId="{6AA12FBD-E0B1-4E41-B623-E8E4ADDB15EC}" type="presParOf" srcId="{AF752509-B761-4C5C-84EB-346693C9BD84}" destId="{D8DFDD8D-CDA1-4C98-86E0-BC8885428395}" srcOrd="1" destOrd="0" presId="urn:microsoft.com/office/officeart/2005/8/layout/lProcess3"/>
    <dgm:cxn modelId="{6B42D473-CDFA-4F50-A156-4CBACA7C0E1C}" type="presParOf" srcId="{AF752509-B761-4C5C-84EB-346693C9BD84}" destId="{C7206020-F3B7-41A6-B310-67F1181C0A5B}" srcOrd="2" destOrd="0" presId="urn:microsoft.com/office/officeart/2005/8/layout/lProcess3"/>
    <dgm:cxn modelId="{E1801B4E-41CF-4D96-959B-CD53B0B9EE16}" type="presParOf" srcId="{C7206020-F3B7-41A6-B310-67F1181C0A5B}" destId="{4535463C-CD24-4BAD-900A-C251EABE2AFA}" srcOrd="0" destOrd="0" presId="urn:microsoft.com/office/officeart/2005/8/layout/lProcess3"/>
    <dgm:cxn modelId="{E30D9719-0D78-479F-895B-F72D63AF08F6}" type="presParOf" srcId="{C7206020-F3B7-41A6-B310-67F1181C0A5B}" destId="{07E97EF8-EFAE-4EBD-ACDE-049B2D1607FE}" srcOrd="1" destOrd="0" presId="urn:microsoft.com/office/officeart/2005/8/layout/lProcess3"/>
    <dgm:cxn modelId="{B8DDCC90-3D14-48E1-9FD9-424451B6E5F0}" type="presParOf" srcId="{C7206020-F3B7-41A6-B310-67F1181C0A5B}" destId="{862884E7-8F02-46ED-8A8C-D812018205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1CDE79-F9A0-43A8-BD1E-5A99C60883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12F6C5-FC63-41C5-90B7-3EDE93BEE104}">
      <dgm:prSet phldrT="[Текст]" custT="1"/>
      <dgm:spPr>
        <a:solidFill>
          <a:srgbClr val="7CF0BC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2 564 374,1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E0FE5E-F2A0-47E0-BBB4-A02FD9381C29}" type="parTrans" cxnId="{BFCA466B-1AC1-4E09-AA1F-030CC62B7E0B}">
      <dgm:prSet/>
      <dgm:spPr/>
      <dgm:t>
        <a:bodyPr/>
        <a:lstStyle/>
        <a:p>
          <a:endParaRPr lang="ru-RU"/>
        </a:p>
      </dgm:t>
    </dgm:pt>
    <dgm:pt modelId="{58590D53-ED77-4E72-B64E-31E73345963E}" type="sibTrans" cxnId="{BFCA466B-1AC1-4E09-AA1F-030CC62B7E0B}">
      <dgm:prSet/>
      <dgm:spPr/>
      <dgm:t>
        <a:bodyPr/>
        <a:lstStyle/>
        <a:p>
          <a:endParaRPr lang="ru-RU"/>
        </a:p>
      </dgm:t>
    </dgm:pt>
    <dgm:pt modelId="{CE76D86C-29D2-4FE6-8BC2-A89B25EDFB7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624 806,4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3B47EA-99E2-444A-812E-4455BCAA697D}" type="parTrans" cxnId="{7420C07B-5841-467B-9A72-BD181985B122}">
      <dgm:prSet/>
      <dgm:spPr/>
      <dgm:t>
        <a:bodyPr/>
        <a:lstStyle/>
        <a:p>
          <a:endParaRPr lang="ru-RU"/>
        </a:p>
      </dgm:t>
    </dgm:pt>
    <dgm:pt modelId="{52217536-3944-4A12-8BA3-F72B0AC10A60}" type="sibTrans" cxnId="{7420C07B-5841-467B-9A72-BD181985B122}">
      <dgm:prSet/>
      <dgm:spPr/>
      <dgm:t>
        <a:bodyPr/>
        <a:lstStyle/>
        <a:p>
          <a:endParaRPr lang="ru-RU"/>
        </a:p>
      </dgm:t>
    </dgm:pt>
    <dgm:pt modelId="{4BBC67A8-9559-449F-8891-55EF8110804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178 998,0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F6B02-3CD1-4664-86DC-411A99E2D274}" type="parTrans" cxnId="{8A8D050B-AD7B-48B7-9C16-2B1130A4912C}">
      <dgm:prSet/>
      <dgm:spPr/>
      <dgm:t>
        <a:bodyPr/>
        <a:lstStyle/>
        <a:p>
          <a:endParaRPr lang="ru-RU"/>
        </a:p>
      </dgm:t>
    </dgm:pt>
    <dgm:pt modelId="{9A806F14-CD7A-468C-A423-3F525D4DB2D3}" type="sibTrans" cxnId="{8A8D050B-AD7B-48B7-9C16-2B1130A4912C}">
      <dgm:prSet/>
      <dgm:spPr/>
      <dgm:t>
        <a:bodyPr/>
        <a:lstStyle/>
        <a:p>
          <a:endParaRPr lang="ru-RU"/>
        </a:p>
      </dgm:t>
    </dgm:pt>
    <dgm:pt modelId="{7F511DDF-C99B-4F01-AE8E-A48D6178BA4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1 760 569,7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18C857-68BF-4167-AA41-BB6DB346B6A7}" type="parTrans" cxnId="{54AB42C0-0324-4924-B1B3-75BF62F0FC24}">
      <dgm:prSet/>
      <dgm:spPr/>
      <dgm:t>
        <a:bodyPr/>
        <a:lstStyle/>
        <a:p>
          <a:endParaRPr lang="ru-RU"/>
        </a:p>
      </dgm:t>
    </dgm:pt>
    <dgm:pt modelId="{7B3AC29B-159C-49B2-82DE-858CC20980F3}" type="sibTrans" cxnId="{54AB42C0-0324-4924-B1B3-75BF62F0FC24}">
      <dgm:prSet/>
      <dgm:spPr/>
      <dgm:t>
        <a:bodyPr/>
        <a:lstStyle/>
        <a:p>
          <a:endParaRPr lang="ru-RU"/>
        </a:p>
      </dgm:t>
    </dgm:pt>
    <dgm:pt modelId="{156E9718-2A95-42E2-B7A8-5BA0A1C443E7}" type="pres">
      <dgm:prSet presAssocID="{EF1CDE79-F9A0-43A8-BD1E-5A99C60883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1EE34-F08D-4FA5-B9C5-A635221B7DD3}" type="pres">
      <dgm:prSet presAssocID="{7C12F6C5-FC63-41C5-90B7-3EDE93BEE104}" presName="root1" presStyleCnt="0"/>
      <dgm:spPr/>
    </dgm:pt>
    <dgm:pt modelId="{72A083C6-1C7C-4D9D-9A9E-B647BFC2AF65}" type="pres">
      <dgm:prSet presAssocID="{7C12F6C5-FC63-41C5-90B7-3EDE93BEE104}" presName="LevelOneTextNode" presStyleLbl="node0" presStyleIdx="0" presStyleCnt="1" custScaleX="208528" custLinFactNeighborX="-27268" custLinFactNeighborY="-3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71E04-4B05-4EEA-8DA0-AEA9F8F326EC}" type="pres">
      <dgm:prSet presAssocID="{7C12F6C5-FC63-41C5-90B7-3EDE93BEE104}" presName="level2hierChild" presStyleCnt="0"/>
      <dgm:spPr/>
    </dgm:pt>
    <dgm:pt modelId="{CFBB0313-41C9-4BF7-9D79-B5706D8B66AA}" type="pres">
      <dgm:prSet presAssocID="{8E3B47EA-99E2-444A-812E-4455BCAA697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27F10EA-BD8A-4EBB-8FB1-1FB102D4A98A}" type="pres">
      <dgm:prSet presAssocID="{8E3B47EA-99E2-444A-812E-4455BCAA697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C12F332-28C0-457E-835A-8EE699FD30AF}" type="pres">
      <dgm:prSet presAssocID="{CE76D86C-29D2-4FE6-8BC2-A89B25EDFB71}" presName="root2" presStyleCnt="0"/>
      <dgm:spPr/>
    </dgm:pt>
    <dgm:pt modelId="{AED2E6DF-E391-408F-A806-D5B0D7677CF7}" type="pres">
      <dgm:prSet presAssocID="{CE76D86C-29D2-4FE6-8BC2-A89B25EDFB7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91D75-7485-467B-ADD8-70DDB3CB58D6}" type="pres">
      <dgm:prSet presAssocID="{CE76D86C-29D2-4FE6-8BC2-A89B25EDFB71}" presName="level3hierChild" presStyleCnt="0"/>
      <dgm:spPr/>
    </dgm:pt>
    <dgm:pt modelId="{4094C20E-B1BF-49A0-9683-5B69E0EF3317}" type="pres">
      <dgm:prSet presAssocID="{42FF6B02-3CD1-4664-86DC-411A99E2D27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2B6160B-4A0F-4BAC-A34C-F6D08E23427C}" type="pres">
      <dgm:prSet presAssocID="{42FF6B02-3CD1-4664-86DC-411A99E2D27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0804F64-B2A0-4C61-9AED-6F19CBC176EB}" type="pres">
      <dgm:prSet presAssocID="{4BBC67A8-9559-449F-8891-55EF81108046}" presName="root2" presStyleCnt="0"/>
      <dgm:spPr/>
    </dgm:pt>
    <dgm:pt modelId="{2BA4FB5D-FE48-4E38-81F8-A5403519C833}" type="pres">
      <dgm:prSet presAssocID="{4BBC67A8-9559-449F-8891-55EF8110804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8194A-DB1B-4735-B8CF-9AEDA447E737}" type="pres">
      <dgm:prSet presAssocID="{4BBC67A8-9559-449F-8891-55EF81108046}" presName="level3hierChild" presStyleCnt="0"/>
      <dgm:spPr/>
    </dgm:pt>
    <dgm:pt modelId="{F1180E5C-A66E-4A1B-92F5-1EC347AA8E3A}" type="pres">
      <dgm:prSet presAssocID="{5C18C857-68BF-4167-AA41-BB6DB346B6A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EC20268-89B6-4935-978D-330E64EE7529}" type="pres">
      <dgm:prSet presAssocID="{5C18C857-68BF-4167-AA41-BB6DB346B6A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B7EEFE3-5BFF-47F2-AA8F-9EC7C8B33F9F}" type="pres">
      <dgm:prSet presAssocID="{7F511DDF-C99B-4F01-AE8E-A48D6178BA42}" presName="root2" presStyleCnt="0"/>
      <dgm:spPr/>
    </dgm:pt>
    <dgm:pt modelId="{52078CA3-FBB2-4580-8121-4522F4FDFF9A}" type="pres">
      <dgm:prSet presAssocID="{7F511DDF-C99B-4F01-AE8E-A48D6178BA42}" presName="LevelTwoTextNode" presStyleLbl="node2" presStyleIdx="2" presStyleCnt="3" custScaleX="165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EBD0B-A01F-4C2F-9691-C6E063D93905}" type="pres">
      <dgm:prSet presAssocID="{7F511DDF-C99B-4F01-AE8E-A48D6178BA42}" presName="level3hierChild" presStyleCnt="0"/>
      <dgm:spPr/>
    </dgm:pt>
  </dgm:ptLst>
  <dgm:cxnLst>
    <dgm:cxn modelId="{47092BC7-0895-4F76-8398-D28745064028}" type="presOf" srcId="{5C18C857-68BF-4167-AA41-BB6DB346B6A7}" destId="{EEC20268-89B6-4935-978D-330E64EE7529}" srcOrd="1" destOrd="0" presId="urn:microsoft.com/office/officeart/2008/layout/HorizontalMultiLevelHierarchy"/>
    <dgm:cxn modelId="{1FADC431-B2AD-4067-9DF6-07464D7ED4EE}" type="presOf" srcId="{42FF6B02-3CD1-4664-86DC-411A99E2D274}" destId="{12B6160B-4A0F-4BAC-A34C-F6D08E23427C}" srcOrd="1" destOrd="0" presId="urn:microsoft.com/office/officeart/2008/layout/HorizontalMultiLevelHierarchy"/>
    <dgm:cxn modelId="{7420C07B-5841-467B-9A72-BD181985B122}" srcId="{7C12F6C5-FC63-41C5-90B7-3EDE93BEE104}" destId="{CE76D86C-29D2-4FE6-8BC2-A89B25EDFB71}" srcOrd="0" destOrd="0" parTransId="{8E3B47EA-99E2-444A-812E-4455BCAA697D}" sibTransId="{52217536-3944-4A12-8BA3-F72B0AC10A60}"/>
    <dgm:cxn modelId="{3ABC7E35-F46A-42ED-878E-EFBDFC7AD1C7}" type="presOf" srcId="{7F511DDF-C99B-4F01-AE8E-A48D6178BA42}" destId="{52078CA3-FBB2-4580-8121-4522F4FDFF9A}" srcOrd="0" destOrd="0" presId="urn:microsoft.com/office/officeart/2008/layout/HorizontalMultiLevelHierarchy"/>
    <dgm:cxn modelId="{8A8D050B-AD7B-48B7-9C16-2B1130A4912C}" srcId="{7C12F6C5-FC63-41C5-90B7-3EDE93BEE104}" destId="{4BBC67A8-9559-449F-8891-55EF81108046}" srcOrd="1" destOrd="0" parTransId="{42FF6B02-3CD1-4664-86DC-411A99E2D274}" sibTransId="{9A806F14-CD7A-468C-A423-3F525D4DB2D3}"/>
    <dgm:cxn modelId="{391EF889-4FFD-4C82-B2B3-1BF289A0AD49}" type="presOf" srcId="{4BBC67A8-9559-449F-8891-55EF81108046}" destId="{2BA4FB5D-FE48-4E38-81F8-A5403519C833}" srcOrd="0" destOrd="0" presId="urn:microsoft.com/office/officeart/2008/layout/HorizontalMultiLevelHierarchy"/>
    <dgm:cxn modelId="{DEFAB666-6431-4A57-8E1F-3A665C8465F8}" type="presOf" srcId="{EF1CDE79-F9A0-43A8-BD1E-5A99C6088322}" destId="{156E9718-2A95-42E2-B7A8-5BA0A1C443E7}" srcOrd="0" destOrd="0" presId="urn:microsoft.com/office/officeart/2008/layout/HorizontalMultiLevelHierarchy"/>
    <dgm:cxn modelId="{D766F02C-650B-43C8-9AC6-E3E6CBC787BC}" type="presOf" srcId="{7C12F6C5-FC63-41C5-90B7-3EDE93BEE104}" destId="{72A083C6-1C7C-4D9D-9A9E-B647BFC2AF65}" srcOrd="0" destOrd="0" presId="urn:microsoft.com/office/officeart/2008/layout/HorizontalMultiLevelHierarchy"/>
    <dgm:cxn modelId="{5F883853-A3BB-4C65-98C8-7F494C8F9769}" type="presOf" srcId="{8E3B47EA-99E2-444A-812E-4455BCAA697D}" destId="{727F10EA-BD8A-4EBB-8FB1-1FB102D4A98A}" srcOrd="1" destOrd="0" presId="urn:microsoft.com/office/officeart/2008/layout/HorizontalMultiLevelHierarchy"/>
    <dgm:cxn modelId="{132E31CD-C171-49CC-AA32-61CAE44681B0}" type="presOf" srcId="{42FF6B02-3CD1-4664-86DC-411A99E2D274}" destId="{4094C20E-B1BF-49A0-9683-5B69E0EF3317}" srcOrd="0" destOrd="0" presId="urn:microsoft.com/office/officeart/2008/layout/HorizontalMultiLevelHierarchy"/>
    <dgm:cxn modelId="{54AB42C0-0324-4924-B1B3-75BF62F0FC24}" srcId="{7C12F6C5-FC63-41C5-90B7-3EDE93BEE104}" destId="{7F511DDF-C99B-4F01-AE8E-A48D6178BA42}" srcOrd="2" destOrd="0" parTransId="{5C18C857-68BF-4167-AA41-BB6DB346B6A7}" sibTransId="{7B3AC29B-159C-49B2-82DE-858CC20980F3}"/>
    <dgm:cxn modelId="{120D8470-B4C7-4521-B6DE-64E7066BA7DF}" type="presOf" srcId="{CE76D86C-29D2-4FE6-8BC2-A89B25EDFB71}" destId="{AED2E6DF-E391-408F-A806-D5B0D7677CF7}" srcOrd="0" destOrd="0" presId="urn:microsoft.com/office/officeart/2008/layout/HorizontalMultiLevelHierarchy"/>
    <dgm:cxn modelId="{67AD6C0D-7119-44B6-A67D-0AADD467661C}" type="presOf" srcId="{5C18C857-68BF-4167-AA41-BB6DB346B6A7}" destId="{F1180E5C-A66E-4A1B-92F5-1EC347AA8E3A}" srcOrd="0" destOrd="0" presId="urn:microsoft.com/office/officeart/2008/layout/HorizontalMultiLevelHierarchy"/>
    <dgm:cxn modelId="{405BE7E3-E352-4A1C-9E92-294D15662528}" type="presOf" srcId="{8E3B47EA-99E2-444A-812E-4455BCAA697D}" destId="{CFBB0313-41C9-4BF7-9D79-B5706D8B66AA}" srcOrd="0" destOrd="0" presId="urn:microsoft.com/office/officeart/2008/layout/HorizontalMultiLevelHierarchy"/>
    <dgm:cxn modelId="{BFCA466B-1AC1-4E09-AA1F-030CC62B7E0B}" srcId="{EF1CDE79-F9A0-43A8-BD1E-5A99C6088322}" destId="{7C12F6C5-FC63-41C5-90B7-3EDE93BEE104}" srcOrd="0" destOrd="0" parTransId="{00E0FE5E-F2A0-47E0-BBB4-A02FD9381C29}" sibTransId="{58590D53-ED77-4E72-B64E-31E73345963E}"/>
    <dgm:cxn modelId="{0B7B4FBA-C592-4B2B-94BB-513A55CE46E7}" type="presParOf" srcId="{156E9718-2A95-42E2-B7A8-5BA0A1C443E7}" destId="{3241EE34-F08D-4FA5-B9C5-A635221B7DD3}" srcOrd="0" destOrd="0" presId="urn:microsoft.com/office/officeart/2008/layout/HorizontalMultiLevelHierarchy"/>
    <dgm:cxn modelId="{8D6D4816-857D-43AD-A1D8-B98901FC9FF1}" type="presParOf" srcId="{3241EE34-F08D-4FA5-B9C5-A635221B7DD3}" destId="{72A083C6-1C7C-4D9D-9A9E-B647BFC2AF65}" srcOrd="0" destOrd="0" presId="urn:microsoft.com/office/officeart/2008/layout/HorizontalMultiLevelHierarchy"/>
    <dgm:cxn modelId="{6B43BCC7-A87E-44BE-823F-B77CB24180B2}" type="presParOf" srcId="{3241EE34-F08D-4FA5-B9C5-A635221B7DD3}" destId="{D7F71E04-4B05-4EEA-8DA0-AEA9F8F326EC}" srcOrd="1" destOrd="0" presId="urn:microsoft.com/office/officeart/2008/layout/HorizontalMultiLevelHierarchy"/>
    <dgm:cxn modelId="{603D06B0-3D17-459E-A52A-0C2993C30F54}" type="presParOf" srcId="{D7F71E04-4B05-4EEA-8DA0-AEA9F8F326EC}" destId="{CFBB0313-41C9-4BF7-9D79-B5706D8B66AA}" srcOrd="0" destOrd="0" presId="urn:microsoft.com/office/officeart/2008/layout/HorizontalMultiLevelHierarchy"/>
    <dgm:cxn modelId="{958C33CE-39AF-4282-BB97-EA3BB5BA28CE}" type="presParOf" srcId="{CFBB0313-41C9-4BF7-9D79-B5706D8B66AA}" destId="{727F10EA-BD8A-4EBB-8FB1-1FB102D4A98A}" srcOrd="0" destOrd="0" presId="urn:microsoft.com/office/officeart/2008/layout/HorizontalMultiLevelHierarchy"/>
    <dgm:cxn modelId="{FEFE3950-FB75-44CC-8CBD-DE25CD76662D}" type="presParOf" srcId="{D7F71E04-4B05-4EEA-8DA0-AEA9F8F326EC}" destId="{BC12F332-28C0-457E-835A-8EE699FD30AF}" srcOrd="1" destOrd="0" presId="urn:microsoft.com/office/officeart/2008/layout/HorizontalMultiLevelHierarchy"/>
    <dgm:cxn modelId="{7A8D96F1-DDF3-4294-B5B7-D193824148B3}" type="presParOf" srcId="{BC12F332-28C0-457E-835A-8EE699FD30AF}" destId="{AED2E6DF-E391-408F-A806-D5B0D7677CF7}" srcOrd="0" destOrd="0" presId="urn:microsoft.com/office/officeart/2008/layout/HorizontalMultiLevelHierarchy"/>
    <dgm:cxn modelId="{AA1C7B10-55DC-4CF5-95C2-B9C5C4F74063}" type="presParOf" srcId="{BC12F332-28C0-457E-835A-8EE699FD30AF}" destId="{7DF91D75-7485-467B-ADD8-70DDB3CB58D6}" srcOrd="1" destOrd="0" presId="urn:microsoft.com/office/officeart/2008/layout/HorizontalMultiLevelHierarchy"/>
    <dgm:cxn modelId="{12665562-27D1-44DD-B23B-9D0CA8527B59}" type="presParOf" srcId="{D7F71E04-4B05-4EEA-8DA0-AEA9F8F326EC}" destId="{4094C20E-B1BF-49A0-9683-5B69E0EF3317}" srcOrd="2" destOrd="0" presId="urn:microsoft.com/office/officeart/2008/layout/HorizontalMultiLevelHierarchy"/>
    <dgm:cxn modelId="{DD6DE400-C7F4-4804-B6BD-AC18277D8EDE}" type="presParOf" srcId="{4094C20E-B1BF-49A0-9683-5B69E0EF3317}" destId="{12B6160B-4A0F-4BAC-A34C-F6D08E23427C}" srcOrd="0" destOrd="0" presId="urn:microsoft.com/office/officeart/2008/layout/HorizontalMultiLevelHierarchy"/>
    <dgm:cxn modelId="{D3DE5EE6-86CB-41D8-B6E9-C9BC4804D26B}" type="presParOf" srcId="{D7F71E04-4B05-4EEA-8DA0-AEA9F8F326EC}" destId="{00804F64-B2A0-4C61-9AED-6F19CBC176EB}" srcOrd="3" destOrd="0" presId="urn:microsoft.com/office/officeart/2008/layout/HorizontalMultiLevelHierarchy"/>
    <dgm:cxn modelId="{59A54F52-E74C-4A07-BB47-373FF2AA2CCB}" type="presParOf" srcId="{00804F64-B2A0-4C61-9AED-6F19CBC176EB}" destId="{2BA4FB5D-FE48-4E38-81F8-A5403519C833}" srcOrd="0" destOrd="0" presId="urn:microsoft.com/office/officeart/2008/layout/HorizontalMultiLevelHierarchy"/>
    <dgm:cxn modelId="{0885DFA7-DB6D-4EFD-91A0-6B22FF73BE75}" type="presParOf" srcId="{00804F64-B2A0-4C61-9AED-6F19CBC176EB}" destId="{ABB8194A-DB1B-4735-B8CF-9AEDA447E737}" srcOrd="1" destOrd="0" presId="urn:microsoft.com/office/officeart/2008/layout/HorizontalMultiLevelHierarchy"/>
    <dgm:cxn modelId="{4893EDC0-0631-4B7A-9C96-4E81B927F712}" type="presParOf" srcId="{D7F71E04-4B05-4EEA-8DA0-AEA9F8F326EC}" destId="{F1180E5C-A66E-4A1B-92F5-1EC347AA8E3A}" srcOrd="4" destOrd="0" presId="urn:microsoft.com/office/officeart/2008/layout/HorizontalMultiLevelHierarchy"/>
    <dgm:cxn modelId="{722D1260-9424-4CB2-8784-F99FD2F1097B}" type="presParOf" srcId="{F1180E5C-A66E-4A1B-92F5-1EC347AA8E3A}" destId="{EEC20268-89B6-4935-978D-330E64EE7529}" srcOrd="0" destOrd="0" presId="urn:microsoft.com/office/officeart/2008/layout/HorizontalMultiLevelHierarchy"/>
    <dgm:cxn modelId="{E84F3386-18D5-4C80-9D2A-F1DB2945E32C}" type="presParOf" srcId="{D7F71E04-4B05-4EEA-8DA0-AEA9F8F326EC}" destId="{3B7EEFE3-5BFF-47F2-AA8F-9EC7C8B33F9F}" srcOrd="5" destOrd="0" presId="urn:microsoft.com/office/officeart/2008/layout/HorizontalMultiLevelHierarchy"/>
    <dgm:cxn modelId="{243DCA8C-7D6B-49AC-85E4-4F94EB5D5C85}" type="presParOf" srcId="{3B7EEFE3-5BFF-47F2-AA8F-9EC7C8B33F9F}" destId="{52078CA3-FBB2-4580-8121-4522F4FDFF9A}" srcOrd="0" destOrd="0" presId="urn:microsoft.com/office/officeart/2008/layout/HorizontalMultiLevelHierarchy"/>
    <dgm:cxn modelId="{A4049FA3-DAAD-43D6-B0C8-761D68846D86}" type="presParOf" srcId="{3B7EEFE3-5BFF-47F2-AA8F-9EC7C8B33F9F}" destId="{202EBD0B-A01F-4C2F-9691-C6E063D93905}" srcOrd="1" destOrd="0" presId="urn:microsoft.com/office/officeart/2008/layout/HorizontalMultiLevelHierarchy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CDE79-F9A0-43A8-BD1E-5A99C60883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12F6C5-FC63-41C5-90B7-3EDE93BEE104}">
      <dgm:prSet phldrT="[Текст]" custT="1"/>
      <dgm:spPr>
        <a:solidFill>
          <a:srgbClr val="7CF0BC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2 676 378,7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E0FE5E-F2A0-47E0-BBB4-A02FD9381C29}" type="parTrans" cxnId="{BFCA466B-1AC1-4E09-AA1F-030CC62B7E0B}">
      <dgm:prSet/>
      <dgm:spPr/>
      <dgm:t>
        <a:bodyPr/>
        <a:lstStyle/>
        <a:p>
          <a:endParaRPr lang="ru-RU"/>
        </a:p>
      </dgm:t>
    </dgm:pt>
    <dgm:pt modelId="{58590D53-ED77-4E72-B64E-31E73345963E}" type="sibTrans" cxnId="{BFCA466B-1AC1-4E09-AA1F-030CC62B7E0B}">
      <dgm:prSet/>
      <dgm:spPr/>
      <dgm:t>
        <a:bodyPr/>
        <a:lstStyle/>
        <a:p>
          <a:endParaRPr lang="ru-RU"/>
        </a:p>
      </dgm:t>
    </dgm:pt>
    <dgm:pt modelId="{CE76D86C-29D2-4FE6-8BC2-A89B25EDFB7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659 690,9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3B47EA-99E2-444A-812E-4455BCAA697D}" type="parTrans" cxnId="{7420C07B-5841-467B-9A72-BD181985B122}">
      <dgm:prSet/>
      <dgm:spPr/>
      <dgm:t>
        <a:bodyPr/>
        <a:lstStyle/>
        <a:p>
          <a:endParaRPr lang="ru-RU"/>
        </a:p>
      </dgm:t>
    </dgm:pt>
    <dgm:pt modelId="{52217536-3944-4A12-8BA3-F72B0AC10A60}" type="sibTrans" cxnId="{7420C07B-5841-467B-9A72-BD181985B122}">
      <dgm:prSet/>
      <dgm:spPr/>
      <dgm:t>
        <a:bodyPr/>
        <a:lstStyle/>
        <a:p>
          <a:endParaRPr lang="ru-RU"/>
        </a:p>
      </dgm:t>
    </dgm:pt>
    <dgm:pt modelId="{4BBC67A8-9559-449F-8891-55EF8110804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183 615,6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F6B02-3CD1-4664-86DC-411A99E2D274}" type="parTrans" cxnId="{8A8D050B-AD7B-48B7-9C16-2B1130A4912C}">
      <dgm:prSet/>
      <dgm:spPr/>
      <dgm:t>
        <a:bodyPr/>
        <a:lstStyle/>
        <a:p>
          <a:endParaRPr lang="ru-RU"/>
        </a:p>
      </dgm:t>
    </dgm:pt>
    <dgm:pt modelId="{9A806F14-CD7A-468C-A423-3F525D4DB2D3}" type="sibTrans" cxnId="{8A8D050B-AD7B-48B7-9C16-2B1130A4912C}">
      <dgm:prSet/>
      <dgm:spPr/>
      <dgm:t>
        <a:bodyPr/>
        <a:lstStyle/>
        <a:p>
          <a:endParaRPr lang="ru-RU"/>
        </a:p>
      </dgm:t>
    </dgm:pt>
    <dgm:pt modelId="{7F511DDF-C99B-4F01-AE8E-A48D6178BA4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1 833 072,2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18C857-68BF-4167-AA41-BB6DB346B6A7}" type="parTrans" cxnId="{54AB42C0-0324-4924-B1B3-75BF62F0FC24}">
      <dgm:prSet/>
      <dgm:spPr/>
      <dgm:t>
        <a:bodyPr/>
        <a:lstStyle/>
        <a:p>
          <a:endParaRPr lang="ru-RU"/>
        </a:p>
      </dgm:t>
    </dgm:pt>
    <dgm:pt modelId="{7B3AC29B-159C-49B2-82DE-858CC20980F3}" type="sibTrans" cxnId="{54AB42C0-0324-4924-B1B3-75BF62F0FC24}">
      <dgm:prSet/>
      <dgm:spPr/>
      <dgm:t>
        <a:bodyPr/>
        <a:lstStyle/>
        <a:p>
          <a:endParaRPr lang="ru-RU"/>
        </a:p>
      </dgm:t>
    </dgm:pt>
    <dgm:pt modelId="{156E9718-2A95-42E2-B7A8-5BA0A1C443E7}" type="pres">
      <dgm:prSet presAssocID="{EF1CDE79-F9A0-43A8-BD1E-5A99C60883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1EE34-F08D-4FA5-B9C5-A635221B7DD3}" type="pres">
      <dgm:prSet presAssocID="{7C12F6C5-FC63-41C5-90B7-3EDE93BEE104}" presName="root1" presStyleCnt="0"/>
      <dgm:spPr/>
    </dgm:pt>
    <dgm:pt modelId="{72A083C6-1C7C-4D9D-9A9E-B647BFC2AF65}" type="pres">
      <dgm:prSet presAssocID="{7C12F6C5-FC63-41C5-90B7-3EDE93BEE104}" presName="LevelOneTextNode" presStyleLbl="node0" presStyleIdx="0" presStyleCnt="1" custScaleX="198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71E04-4B05-4EEA-8DA0-AEA9F8F326EC}" type="pres">
      <dgm:prSet presAssocID="{7C12F6C5-FC63-41C5-90B7-3EDE93BEE104}" presName="level2hierChild" presStyleCnt="0"/>
      <dgm:spPr/>
    </dgm:pt>
    <dgm:pt modelId="{CFBB0313-41C9-4BF7-9D79-B5706D8B66AA}" type="pres">
      <dgm:prSet presAssocID="{8E3B47EA-99E2-444A-812E-4455BCAA697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27F10EA-BD8A-4EBB-8FB1-1FB102D4A98A}" type="pres">
      <dgm:prSet presAssocID="{8E3B47EA-99E2-444A-812E-4455BCAA697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C12F332-28C0-457E-835A-8EE699FD30AF}" type="pres">
      <dgm:prSet presAssocID="{CE76D86C-29D2-4FE6-8BC2-A89B25EDFB71}" presName="root2" presStyleCnt="0"/>
      <dgm:spPr/>
    </dgm:pt>
    <dgm:pt modelId="{AED2E6DF-E391-408F-A806-D5B0D7677CF7}" type="pres">
      <dgm:prSet presAssocID="{CE76D86C-29D2-4FE6-8BC2-A89B25EDFB7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91D75-7485-467B-ADD8-70DDB3CB58D6}" type="pres">
      <dgm:prSet presAssocID="{CE76D86C-29D2-4FE6-8BC2-A89B25EDFB71}" presName="level3hierChild" presStyleCnt="0"/>
      <dgm:spPr/>
    </dgm:pt>
    <dgm:pt modelId="{4094C20E-B1BF-49A0-9683-5B69E0EF3317}" type="pres">
      <dgm:prSet presAssocID="{42FF6B02-3CD1-4664-86DC-411A99E2D27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2B6160B-4A0F-4BAC-A34C-F6D08E23427C}" type="pres">
      <dgm:prSet presAssocID="{42FF6B02-3CD1-4664-86DC-411A99E2D27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0804F64-B2A0-4C61-9AED-6F19CBC176EB}" type="pres">
      <dgm:prSet presAssocID="{4BBC67A8-9559-449F-8891-55EF81108046}" presName="root2" presStyleCnt="0"/>
      <dgm:spPr/>
    </dgm:pt>
    <dgm:pt modelId="{2BA4FB5D-FE48-4E38-81F8-A5403519C833}" type="pres">
      <dgm:prSet presAssocID="{4BBC67A8-9559-449F-8891-55EF8110804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8194A-DB1B-4735-B8CF-9AEDA447E737}" type="pres">
      <dgm:prSet presAssocID="{4BBC67A8-9559-449F-8891-55EF81108046}" presName="level3hierChild" presStyleCnt="0"/>
      <dgm:spPr/>
    </dgm:pt>
    <dgm:pt modelId="{F1180E5C-A66E-4A1B-92F5-1EC347AA8E3A}" type="pres">
      <dgm:prSet presAssocID="{5C18C857-68BF-4167-AA41-BB6DB346B6A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EC20268-89B6-4935-978D-330E64EE7529}" type="pres">
      <dgm:prSet presAssocID="{5C18C857-68BF-4167-AA41-BB6DB346B6A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B7EEFE3-5BFF-47F2-AA8F-9EC7C8B33F9F}" type="pres">
      <dgm:prSet presAssocID="{7F511DDF-C99B-4F01-AE8E-A48D6178BA42}" presName="root2" presStyleCnt="0"/>
      <dgm:spPr/>
    </dgm:pt>
    <dgm:pt modelId="{52078CA3-FBB2-4580-8121-4522F4FDFF9A}" type="pres">
      <dgm:prSet presAssocID="{7F511DDF-C99B-4F01-AE8E-A48D6178BA42}" presName="LevelTwoTextNode" presStyleLbl="node2" presStyleIdx="2" presStyleCnt="3" custScaleX="132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EBD0B-A01F-4C2F-9691-C6E063D93905}" type="pres">
      <dgm:prSet presAssocID="{7F511DDF-C99B-4F01-AE8E-A48D6178BA42}" presName="level3hierChild" presStyleCnt="0"/>
      <dgm:spPr/>
    </dgm:pt>
  </dgm:ptLst>
  <dgm:cxnLst>
    <dgm:cxn modelId="{5953B828-F312-449A-9AA9-AC61F489A705}" type="presOf" srcId="{5C18C857-68BF-4167-AA41-BB6DB346B6A7}" destId="{F1180E5C-A66E-4A1B-92F5-1EC347AA8E3A}" srcOrd="0" destOrd="0" presId="urn:microsoft.com/office/officeart/2008/layout/HorizontalMultiLevelHierarchy"/>
    <dgm:cxn modelId="{3C653FF4-59E1-4672-A437-9C250CFF0002}" type="presOf" srcId="{CE76D86C-29D2-4FE6-8BC2-A89B25EDFB71}" destId="{AED2E6DF-E391-408F-A806-D5B0D7677CF7}" srcOrd="0" destOrd="0" presId="urn:microsoft.com/office/officeart/2008/layout/HorizontalMultiLevelHierarchy"/>
    <dgm:cxn modelId="{68FC2D4F-A238-4A3D-88FC-D57DAEE92AF1}" type="presOf" srcId="{5C18C857-68BF-4167-AA41-BB6DB346B6A7}" destId="{EEC20268-89B6-4935-978D-330E64EE7529}" srcOrd="1" destOrd="0" presId="urn:microsoft.com/office/officeart/2008/layout/HorizontalMultiLevelHierarchy"/>
    <dgm:cxn modelId="{7420C07B-5841-467B-9A72-BD181985B122}" srcId="{7C12F6C5-FC63-41C5-90B7-3EDE93BEE104}" destId="{CE76D86C-29D2-4FE6-8BC2-A89B25EDFB71}" srcOrd="0" destOrd="0" parTransId="{8E3B47EA-99E2-444A-812E-4455BCAA697D}" sibTransId="{52217536-3944-4A12-8BA3-F72B0AC10A60}"/>
    <dgm:cxn modelId="{9ADDAA42-26EE-4465-9167-42ADAC0F5EDA}" type="presOf" srcId="{EF1CDE79-F9A0-43A8-BD1E-5A99C6088322}" destId="{156E9718-2A95-42E2-B7A8-5BA0A1C443E7}" srcOrd="0" destOrd="0" presId="urn:microsoft.com/office/officeart/2008/layout/HorizontalMultiLevelHierarchy"/>
    <dgm:cxn modelId="{B8B09F8A-03D1-44B0-AA0B-DEE28BD2C75F}" type="presOf" srcId="{42FF6B02-3CD1-4664-86DC-411A99E2D274}" destId="{12B6160B-4A0F-4BAC-A34C-F6D08E23427C}" srcOrd="1" destOrd="0" presId="urn:microsoft.com/office/officeart/2008/layout/HorizontalMultiLevelHierarchy"/>
    <dgm:cxn modelId="{8A8D050B-AD7B-48B7-9C16-2B1130A4912C}" srcId="{7C12F6C5-FC63-41C5-90B7-3EDE93BEE104}" destId="{4BBC67A8-9559-449F-8891-55EF81108046}" srcOrd="1" destOrd="0" parTransId="{42FF6B02-3CD1-4664-86DC-411A99E2D274}" sibTransId="{9A806F14-CD7A-468C-A423-3F525D4DB2D3}"/>
    <dgm:cxn modelId="{57C6D110-6AA6-4933-858E-3DD978B317FB}" type="presOf" srcId="{8E3B47EA-99E2-444A-812E-4455BCAA697D}" destId="{727F10EA-BD8A-4EBB-8FB1-1FB102D4A98A}" srcOrd="1" destOrd="0" presId="urn:microsoft.com/office/officeart/2008/layout/HorizontalMultiLevelHierarchy"/>
    <dgm:cxn modelId="{20DC9DA1-6306-4389-AFD9-14777DABB2C9}" type="presOf" srcId="{4BBC67A8-9559-449F-8891-55EF81108046}" destId="{2BA4FB5D-FE48-4E38-81F8-A5403519C833}" srcOrd="0" destOrd="0" presId="urn:microsoft.com/office/officeart/2008/layout/HorizontalMultiLevelHierarchy"/>
    <dgm:cxn modelId="{9CF10911-551D-458B-8B40-6274A9CFD7FF}" type="presOf" srcId="{42FF6B02-3CD1-4664-86DC-411A99E2D274}" destId="{4094C20E-B1BF-49A0-9683-5B69E0EF3317}" srcOrd="0" destOrd="0" presId="urn:microsoft.com/office/officeart/2008/layout/HorizontalMultiLevelHierarchy"/>
    <dgm:cxn modelId="{54AB42C0-0324-4924-B1B3-75BF62F0FC24}" srcId="{7C12F6C5-FC63-41C5-90B7-3EDE93BEE104}" destId="{7F511DDF-C99B-4F01-AE8E-A48D6178BA42}" srcOrd="2" destOrd="0" parTransId="{5C18C857-68BF-4167-AA41-BB6DB346B6A7}" sibTransId="{7B3AC29B-159C-49B2-82DE-858CC20980F3}"/>
    <dgm:cxn modelId="{6CA2DCC5-FDA7-46DF-BDB7-E042289549C0}" type="presOf" srcId="{7C12F6C5-FC63-41C5-90B7-3EDE93BEE104}" destId="{72A083C6-1C7C-4D9D-9A9E-B647BFC2AF65}" srcOrd="0" destOrd="0" presId="urn:microsoft.com/office/officeart/2008/layout/HorizontalMultiLevelHierarchy"/>
    <dgm:cxn modelId="{081A140D-7A2F-4F49-9D1D-43CE93939C92}" type="presOf" srcId="{8E3B47EA-99E2-444A-812E-4455BCAA697D}" destId="{CFBB0313-41C9-4BF7-9D79-B5706D8B66AA}" srcOrd="0" destOrd="0" presId="urn:microsoft.com/office/officeart/2008/layout/HorizontalMultiLevelHierarchy"/>
    <dgm:cxn modelId="{71543576-911C-4C3F-A11B-602CF9EE2E6B}" type="presOf" srcId="{7F511DDF-C99B-4F01-AE8E-A48D6178BA42}" destId="{52078CA3-FBB2-4580-8121-4522F4FDFF9A}" srcOrd="0" destOrd="0" presId="urn:microsoft.com/office/officeart/2008/layout/HorizontalMultiLevelHierarchy"/>
    <dgm:cxn modelId="{BFCA466B-1AC1-4E09-AA1F-030CC62B7E0B}" srcId="{EF1CDE79-F9A0-43A8-BD1E-5A99C6088322}" destId="{7C12F6C5-FC63-41C5-90B7-3EDE93BEE104}" srcOrd="0" destOrd="0" parTransId="{00E0FE5E-F2A0-47E0-BBB4-A02FD9381C29}" sibTransId="{58590D53-ED77-4E72-B64E-31E73345963E}"/>
    <dgm:cxn modelId="{EB0BC8D9-8DF0-4868-B076-171BB691C604}" type="presParOf" srcId="{156E9718-2A95-42E2-B7A8-5BA0A1C443E7}" destId="{3241EE34-F08D-4FA5-B9C5-A635221B7DD3}" srcOrd="0" destOrd="0" presId="urn:microsoft.com/office/officeart/2008/layout/HorizontalMultiLevelHierarchy"/>
    <dgm:cxn modelId="{3A619F9C-A038-4EB6-85AD-182CE3187787}" type="presParOf" srcId="{3241EE34-F08D-4FA5-B9C5-A635221B7DD3}" destId="{72A083C6-1C7C-4D9D-9A9E-B647BFC2AF65}" srcOrd="0" destOrd="0" presId="urn:microsoft.com/office/officeart/2008/layout/HorizontalMultiLevelHierarchy"/>
    <dgm:cxn modelId="{EA31529F-1DFF-4489-A0D2-5F3C0F571A61}" type="presParOf" srcId="{3241EE34-F08D-4FA5-B9C5-A635221B7DD3}" destId="{D7F71E04-4B05-4EEA-8DA0-AEA9F8F326EC}" srcOrd="1" destOrd="0" presId="urn:microsoft.com/office/officeart/2008/layout/HorizontalMultiLevelHierarchy"/>
    <dgm:cxn modelId="{6235901E-8376-41B2-BF48-D916819841E0}" type="presParOf" srcId="{D7F71E04-4B05-4EEA-8DA0-AEA9F8F326EC}" destId="{CFBB0313-41C9-4BF7-9D79-B5706D8B66AA}" srcOrd="0" destOrd="0" presId="urn:microsoft.com/office/officeart/2008/layout/HorizontalMultiLevelHierarchy"/>
    <dgm:cxn modelId="{8A4C44D1-41B4-429B-A7A9-32BFB1F2CE26}" type="presParOf" srcId="{CFBB0313-41C9-4BF7-9D79-B5706D8B66AA}" destId="{727F10EA-BD8A-4EBB-8FB1-1FB102D4A98A}" srcOrd="0" destOrd="0" presId="urn:microsoft.com/office/officeart/2008/layout/HorizontalMultiLevelHierarchy"/>
    <dgm:cxn modelId="{947B830D-DF64-40FB-B056-7C0A702D19BC}" type="presParOf" srcId="{D7F71E04-4B05-4EEA-8DA0-AEA9F8F326EC}" destId="{BC12F332-28C0-457E-835A-8EE699FD30AF}" srcOrd="1" destOrd="0" presId="urn:microsoft.com/office/officeart/2008/layout/HorizontalMultiLevelHierarchy"/>
    <dgm:cxn modelId="{B184A8D2-A95A-44BB-A678-260484E76AA4}" type="presParOf" srcId="{BC12F332-28C0-457E-835A-8EE699FD30AF}" destId="{AED2E6DF-E391-408F-A806-D5B0D7677CF7}" srcOrd="0" destOrd="0" presId="urn:microsoft.com/office/officeart/2008/layout/HorizontalMultiLevelHierarchy"/>
    <dgm:cxn modelId="{50475850-FECB-486B-AC86-38E7D65630DB}" type="presParOf" srcId="{BC12F332-28C0-457E-835A-8EE699FD30AF}" destId="{7DF91D75-7485-467B-ADD8-70DDB3CB58D6}" srcOrd="1" destOrd="0" presId="urn:microsoft.com/office/officeart/2008/layout/HorizontalMultiLevelHierarchy"/>
    <dgm:cxn modelId="{901061F7-F585-463E-85AA-966DD672B29C}" type="presParOf" srcId="{D7F71E04-4B05-4EEA-8DA0-AEA9F8F326EC}" destId="{4094C20E-B1BF-49A0-9683-5B69E0EF3317}" srcOrd="2" destOrd="0" presId="urn:microsoft.com/office/officeart/2008/layout/HorizontalMultiLevelHierarchy"/>
    <dgm:cxn modelId="{44CC04B0-1DEE-4BF1-9A67-3BAD3F31E316}" type="presParOf" srcId="{4094C20E-B1BF-49A0-9683-5B69E0EF3317}" destId="{12B6160B-4A0F-4BAC-A34C-F6D08E23427C}" srcOrd="0" destOrd="0" presId="urn:microsoft.com/office/officeart/2008/layout/HorizontalMultiLevelHierarchy"/>
    <dgm:cxn modelId="{B4482BD8-404E-4221-8475-B2FE5D85ED87}" type="presParOf" srcId="{D7F71E04-4B05-4EEA-8DA0-AEA9F8F326EC}" destId="{00804F64-B2A0-4C61-9AED-6F19CBC176EB}" srcOrd="3" destOrd="0" presId="urn:microsoft.com/office/officeart/2008/layout/HorizontalMultiLevelHierarchy"/>
    <dgm:cxn modelId="{E8A2BAD3-3981-401F-9528-C92B1C857E0D}" type="presParOf" srcId="{00804F64-B2A0-4C61-9AED-6F19CBC176EB}" destId="{2BA4FB5D-FE48-4E38-81F8-A5403519C833}" srcOrd="0" destOrd="0" presId="urn:microsoft.com/office/officeart/2008/layout/HorizontalMultiLevelHierarchy"/>
    <dgm:cxn modelId="{9957470B-1EC2-44F2-8CB3-4D31CF8E28B9}" type="presParOf" srcId="{00804F64-B2A0-4C61-9AED-6F19CBC176EB}" destId="{ABB8194A-DB1B-4735-B8CF-9AEDA447E737}" srcOrd="1" destOrd="0" presId="urn:microsoft.com/office/officeart/2008/layout/HorizontalMultiLevelHierarchy"/>
    <dgm:cxn modelId="{0202BE19-AA4A-4390-BD54-75B4C509A7A0}" type="presParOf" srcId="{D7F71E04-4B05-4EEA-8DA0-AEA9F8F326EC}" destId="{F1180E5C-A66E-4A1B-92F5-1EC347AA8E3A}" srcOrd="4" destOrd="0" presId="urn:microsoft.com/office/officeart/2008/layout/HorizontalMultiLevelHierarchy"/>
    <dgm:cxn modelId="{E2B34D0C-AAF9-4782-A0ED-CC77818EC19B}" type="presParOf" srcId="{F1180E5C-A66E-4A1B-92F5-1EC347AA8E3A}" destId="{EEC20268-89B6-4935-978D-330E64EE7529}" srcOrd="0" destOrd="0" presId="urn:microsoft.com/office/officeart/2008/layout/HorizontalMultiLevelHierarchy"/>
    <dgm:cxn modelId="{FB26026B-6EC3-4F77-8A7F-37B23E791C9B}" type="presParOf" srcId="{D7F71E04-4B05-4EEA-8DA0-AEA9F8F326EC}" destId="{3B7EEFE3-5BFF-47F2-AA8F-9EC7C8B33F9F}" srcOrd="5" destOrd="0" presId="urn:microsoft.com/office/officeart/2008/layout/HorizontalMultiLevelHierarchy"/>
    <dgm:cxn modelId="{9C1E31F7-233B-4C16-B5D6-66119D201C64}" type="presParOf" srcId="{3B7EEFE3-5BFF-47F2-AA8F-9EC7C8B33F9F}" destId="{52078CA3-FBB2-4580-8121-4522F4FDFF9A}" srcOrd="0" destOrd="0" presId="urn:microsoft.com/office/officeart/2008/layout/HorizontalMultiLevelHierarchy"/>
    <dgm:cxn modelId="{8ED6E6BF-D3B7-48FC-9643-F44840AB59B5}" type="presParOf" srcId="{3B7EEFE3-5BFF-47F2-AA8F-9EC7C8B33F9F}" destId="{202EBD0B-A01F-4C2F-9691-C6E063D93905}" srcOrd="1" destOrd="0" presId="urn:microsoft.com/office/officeart/2008/layout/HorizontalMultiLevelHierarchy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CE595D-7EB1-48BD-A849-9FD2887507F3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A4F73BD-A9FB-440D-89E5-E411CFDAAF3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73,1%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20F8E8-A085-4FE7-8B52-C84A7331A02D}" type="parTrans" cxnId="{B22CD8BB-2D7E-43BC-A36C-A2F135D5489F}">
      <dgm:prSet/>
      <dgm:spPr/>
      <dgm:t>
        <a:bodyPr/>
        <a:lstStyle/>
        <a:p>
          <a:endParaRPr lang="ru-RU"/>
        </a:p>
      </dgm:t>
    </dgm:pt>
    <dgm:pt modelId="{DFE94879-BD92-4CF9-8188-578E08864C45}" type="sibTrans" cxnId="{B22CD8BB-2D7E-43BC-A36C-A2F135D5489F}">
      <dgm:prSet/>
      <dgm:spPr/>
      <dgm:t>
        <a:bodyPr/>
        <a:lstStyle/>
        <a:p>
          <a:endParaRPr lang="ru-RU"/>
        </a:p>
      </dgm:t>
    </dgm:pt>
    <dgm:pt modelId="{15A6A4FB-5FC8-4855-8A1B-A569C893038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20,0%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60C9D4-1238-4654-A577-B5701EA246EE}" type="parTrans" cxnId="{015089DF-817E-4E40-A43F-AAF24EC7C23B}">
      <dgm:prSet/>
      <dgm:spPr/>
      <dgm:t>
        <a:bodyPr/>
        <a:lstStyle/>
        <a:p>
          <a:endParaRPr lang="ru-RU"/>
        </a:p>
      </dgm:t>
    </dgm:pt>
    <dgm:pt modelId="{48AE967C-0078-48DA-8CFE-99F322937DDE}" type="sibTrans" cxnId="{015089DF-817E-4E40-A43F-AAF24EC7C23B}">
      <dgm:prSet/>
      <dgm:spPr/>
      <dgm:t>
        <a:bodyPr/>
        <a:lstStyle/>
        <a:p>
          <a:endParaRPr lang="ru-RU"/>
        </a:p>
      </dgm:t>
    </dgm:pt>
    <dgm:pt modelId="{3A40ECE6-9FBD-4633-99A4-CC77B423F2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Земельный налог 3,0%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324CF7-F207-4F10-803A-77BA6C5B84B7}" type="parTrans" cxnId="{F48EE2A2-23AF-4CCF-AB0E-5D0738D4B21D}">
      <dgm:prSet/>
      <dgm:spPr/>
      <dgm:t>
        <a:bodyPr/>
        <a:lstStyle/>
        <a:p>
          <a:endParaRPr lang="ru-RU"/>
        </a:p>
      </dgm:t>
    </dgm:pt>
    <dgm:pt modelId="{A387542E-D240-4F07-880A-895FE19D0C78}" type="sibTrans" cxnId="{F48EE2A2-23AF-4CCF-AB0E-5D0738D4B21D}">
      <dgm:prSet/>
      <dgm:spPr/>
      <dgm:t>
        <a:bodyPr/>
        <a:lstStyle/>
        <a:p>
          <a:endParaRPr lang="ru-RU"/>
        </a:p>
      </dgm:t>
    </dgm:pt>
    <dgm:pt modelId="{5D554DEE-A24C-431D-8580-BCD83EE3A42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1,5%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B6A583-FAC8-4147-A42B-F921E1B9CAF5}" type="parTrans" cxnId="{E3E0D19C-7916-4A6F-8FD8-D75566D55789}">
      <dgm:prSet/>
      <dgm:spPr/>
      <dgm:t>
        <a:bodyPr/>
        <a:lstStyle/>
        <a:p>
          <a:endParaRPr lang="ru-RU"/>
        </a:p>
      </dgm:t>
    </dgm:pt>
    <dgm:pt modelId="{791C1C69-A928-45E6-870C-8939BE332CDE}" type="sibTrans" cxnId="{E3E0D19C-7916-4A6F-8FD8-D75566D55789}">
      <dgm:prSet/>
      <dgm:spPr/>
      <dgm:t>
        <a:bodyPr/>
        <a:lstStyle/>
        <a:p>
          <a:endParaRPr lang="ru-RU"/>
        </a:p>
      </dgm:t>
    </dgm:pt>
    <dgm:pt modelId="{24E66DF5-9030-4CD1-8022-97424C8382B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налоговые доходы 2,4%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628CCC-9E67-4032-9121-09BAD7B86300}" type="sibTrans" cxnId="{2373C895-3B2E-4E0C-9D10-E9DB5D6A31B4}">
      <dgm:prSet/>
      <dgm:spPr/>
      <dgm:t>
        <a:bodyPr/>
        <a:lstStyle/>
        <a:p>
          <a:endParaRPr lang="ru-RU"/>
        </a:p>
      </dgm:t>
    </dgm:pt>
    <dgm:pt modelId="{1F2604F8-3E6A-46FA-86F7-084B276D003C}" type="parTrans" cxnId="{2373C895-3B2E-4E0C-9D10-E9DB5D6A31B4}">
      <dgm:prSet/>
      <dgm:spPr/>
      <dgm:t>
        <a:bodyPr/>
        <a:lstStyle/>
        <a:p>
          <a:endParaRPr lang="ru-RU"/>
        </a:p>
      </dgm:t>
    </dgm:pt>
    <dgm:pt modelId="{2D036A5C-DEB8-4BDD-BC32-6A1670CBE824}" type="pres">
      <dgm:prSet presAssocID="{F0CE595D-7EB1-48BD-A849-9FD2887507F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F120B-2C73-42DF-ACA6-9AC096EBA694}" type="pres">
      <dgm:prSet presAssocID="{F0CE595D-7EB1-48BD-A849-9FD2887507F3}" presName="comp1" presStyleCnt="0"/>
      <dgm:spPr/>
    </dgm:pt>
    <dgm:pt modelId="{2464630E-D1B0-4E61-85FB-118DBB62AB0F}" type="pres">
      <dgm:prSet presAssocID="{F0CE595D-7EB1-48BD-A849-9FD2887507F3}" presName="circle1" presStyleLbl="node1" presStyleIdx="0" presStyleCnt="5"/>
      <dgm:spPr/>
      <dgm:t>
        <a:bodyPr/>
        <a:lstStyle/>
        <a:p>
          <a:endParaRPr lang="ru-RU"/>
        </a:p>
      </dgm:t>
    </dgm:pt>
    <dgm:pt modelId="{60EFFA3A-97E6-495C-9FD4-9FD5E7BE02C8}" type="pres">
      <dgm:prSet presAssocID="{F0CE595D-7EB1-48BD-A849-9FD2887507F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F2E4E-747F-4C30-9926-FE7EE2663B0C}" type="pres">
      <dgm:prSet presAssocID="{F0CE595D-7EB1-48BD-A849-9FD2887507F3}" presName="comp2" presStyleCnt="0"/>
      <dgm:spPr/>
    </dgm:pt>
    <dgm:pt modelId="{8F8D7D56-8B03-4323-A6FA-40632A9E2F5F}" type="pres">
      <dgm:prSet presAssocID="{F0CE595D-7EB1-48BD-A849-9FD2887507F3}" presName="circle2" presStyleLbl="node1" presStyleIdx="1" presStyleCnt="5" custScaleY="82457"/>
      <dgm:spPr/>
      <dgm:t>
        <a:bodyPr/>
        <a:lstStyle/>
        <a:p>
          <a:endParaRPr lang="ru-RU"/>
        </a:p>
      </dgm:t>
    </dgm:pt>
    <dgm:pt modelId="{191DF628-A10E-4719-BEC8-CACF0EC3C282}" type="pres">
      <dgm:prSet presAssocID="{F0CE595D-7EB1-48BD-A849-9FD2887507F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00A07-5F39-4F47-9A7A-CAF6F3A7A3E0}" type="pres">
      <dgm:prSet presAssocID="{F0CE595D-7EB1-48BD-A849-9FD2887507F3}" presName="comp3" presStyleCnt="0"/>
      <dgm:spPr/>
    </dgm:pt>
    <dgm:pt modelId="{2FADE416-C1F3-4915-A301-C84591339EE2}" type="pres">
      <dgm:prSet presAssocID="{F0CE595D-7EB1-48BD-A849-9FD2887507F3}" presName="circle3" presStyleLbl="node1" presStyleIdx="2" presStyleCnt="5" custScaleY="75040" custLinFactNeighborX="-115" custLinFactNeighborY="3476"/>
      <dgm:spPr/>
      <dgm:t>
        <a:bodyPr/>
        <a:lstStyle/>
        <a:p>
          <a:endParaRPr lang="ru-RU"/>
        </a:p>
      </dgm:t>
    </dgm:pt>
    <dgm:pt modelId="{CC996C61-EE1F-4B59-B307-BB76E80B54DE}" type="pres">
      <dgm:prSet presAssocID="{F0CE595D-7EB1-48BD-A849-9FD2887507F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878A0-E516-454F-B5A0-299653148EC5}" type="pres">
      <dgm:prSet presAssocID="{F0CE595D-7EB1-48BD-A849-9FD2887507F3}" presName="comp4" presStyleCnt="0"/>
      <dgm:spPr/>
    </dgm:pt>
    <dgm:pt modelId="{B61710D1-6CD9-47D0-A283-48301623314E}" type="pres">
      <dgm:prSet presAssocID="{F0CE595D-7EB1-48BD-A849-9FD2887507F3}" presName="circle4" presStyleLbl="node1" presStyleIdx="3" presStyleCnt="5" custScaleY="73367" custLinFactNeighborX="-357" custLinFactNeighborY="6549"/>
      <dgm:spPr/>
      <dgm:t>
        <a:bodyPr/>
        <a:lstStyle/>
        <a:p>
          <a:endParaRPr lang="ru-RU"/>
        </a:p>
      </dgm:t>
    </dgm:pt>
    <dgm:pt modelId="{964C2A7D-338D-4146-B31E-7E347099ECF6}" type="pres">
      <dgm:prSet presAssocID="{F0CE595D-7EB1-48BD-A849-9FD2887507F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4781-3109-4F8D-9C27-151FE0C8565F}" type="pres">
      <dgm:prSet presAssocID="{F0CE595D-7EB1-48BD-A849-9FD2887507F3}" presName="comp5" presStyleCnt="0"/>
      <dgm:spPr/>
    </dgm:pt>
    <dgm:pt modelId="{EE667AAD-6814-4FB4-BCCA-21FC5E0F7196}" type="pres">
      <dgm:prSet presAssocID="{F0CE595D-7EB1-48BD-A849-9FD2887507F3}" presName="circle5" presStyleLbl="node1" presStyleIdx="4" presStyleCnt="5" custScaleX="121666" custScaleY="43930" custLinFactNeighborX="1201" custLinFactNeighborY="9097"/>
      <dgm:spPr/>
      <dgm:t>
        <a:bodyPr/>
        <a:lstStyle/>
        <a:p>
          <a:endParaRPr lang="ru-RU"/>
        </a:p>
      </dgm:t>
    </dgm:pt>
    <dgm:pt modelId="{9645BC10-8BA8-4B9E-A216-BD4EB6A2E6EA}" type="pres">
      <dgm:prSet presAssocID="{F0CE595D-7EB1-48BD-A849-9FD2887507F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CD8BB-2D7E-43BC-A36C-A2F135D5489F}" srcId="{F0CE595D-7EB1-48BD-A849-9FD2887507F3}" destId="{8A4F73BD-A9FB-440D-89E5-E411CFDAAF35}" srcOrd="0" destOrd="0" parTransId="{1520F8E8-A085-4FE7-8B52-C84A7331A02D}" sibTransId="{DFE94879-BD92-4CF9-8188-578E08864C45}"/>
    <dgm:cxn modelId="{23E2B4B0-46E7-4697-AAEE-943B21D4CA20}" type="presOf" srcId="{3A40ECE6-9FBD-4633-99A4-CC77B423F2E7}" destId="{CC996C61-EE1F-4B59-B307-BB76E80B54DE}" srcOrd="1" destOrd="0" presId="urn:microsoft.com/office/officeart/2005/8/layout/venn2"/>
    <dgm:cxn modelId="{55542A50-DBEA-463B-BBDF-19359C96C400}" type="presOf" srcId="{F0CE595D-7EB1-48BD-A849-9FD2887507F3}" destId="{2D036A5C-DEB8-4BDD-BC32-6A1670CBE824}" srcOrd="0" destOrd="0" presId="urn:microsoft.com/office/officeart/2005/8/layout/venn2"/>
    <dgm:cxn modelId="{6312A5B9-981D-4AE9-9AFB-4CE5D66D1B4C}" type="presOf" srcId="{24E66DF5-9030-4CD1-8022-97424C8382B3}" destId="{9645BC10-8BA8-4B9E-A216-BD4EB6A2E6EA}" srcOrd="1" destOrd="0" presId="urn:microsoft.com/office/officeart/2005/8/layout/venn2"/>
    <dgm:cxn modelId="{3DFC4EEF-BAD3-4C2B-901D-CD30AFD78543}" type="presOf" srcId="{5D554DEE-A24C-431D-8580-BCD83EE3A426}" destId="{B61710D1-6CD9-47D0-A283-48301623314E}" srcOrd="0" destOrd="0" presId="urn:microsoft.com/office/officeart/2005/8/layout/venn2"/>
    <dgm:cxn modelId="{015089DF-817E-4E40-A43F-AAF24EC7C23B}" srcId="{F0CE595D-7EB1-48BD-A849-9FD2887507F3}" destId="{15A6A4FB-5FC8-4855-8A1B-A569C893038F}" srcOrd="1" destOrd="0" parTransId="{A860C9D4-1238-4654-A577-B5701EA246EE}" sibTransId="{48AE967C-0078-48DA-8CFE-99F322937DDE}"/>
    <dgm:cxn modelId="{2E541F02-EC1E-4FCE-9855-EFB10AE295FF}" type="presOf" srcId="{8A4F73BD-A9FB-440D-89E5-E411CFDAAF35}" destId="{60EFFA3A-97E6-495C-9FD4-9FD5E7BE02C8}" srcOrd="1" destOrd="0" presId="urn:microsoft.com/office/officeart/2005/8/layout/venn2"/>
    <dgm:cxn modelId="{2AADC368-8BF7-46EA-A727-BD62B8916D6D}" type="presOf" srcId="{24E66DF5-9030-4CD1-8022-97424C8382B3}" destId="{EE667AAD-6814-4FB4-BCCA-21FC5E0F7196}" srcOrd="0" destOrd="0" presId="urn:microsoft.com/office/officeart/2005/8/layout/venn2"/>
    <dgm:cxn modelId="{45943424-D427-4988-B844-2B5C8D4D66AF}" type="presOf" srcId="{8A4F73BD-A9FB-440D-89E5-E411CFDAAF35}" destId="{2464630E-D1B0-4E61-85FB-118DBB62AB0F}" srcOrd="0" destOrd="0" presId="urn:microsoft.com/office/officeart/2005/8/layout/venn2"/>
    <dgm:cxn modelId="{2373C895-3B2E-4E0C-9D10-E9DB5D6A31B4}" srcId="{F0CE595D-7EB1-48BD-A849-9FD2887507F3}" destId="{24E66DF5-9030-4CD1-8022-97424C8382B3}" srcOrd="4" destOrd="0" parTransId="{1F2604F8-3E6A-46FA-86F7-084B276D003C}" sibTransId="{A7628CCC-9E67-4032-9121-09BAD7B86300}"/>
    <dgm:cxn modelId="{A71D5E71-D092-4EBB-A64C-288191B813E6}" type="presOf" srcId="{15A6A4FB-5FC8-4855-8A1B-A569C893038F}" destId="{8F8D7D56-8B03-4323-A6FA-40632A9E2F5F}" srcOrd="0" destOrd="0" presId="urn:microsoft.com/office/officeart/2005/8/layout/venn2"/>
    <dgm:cxn modelId="{F48EE2A2-23AF-4CCF-AB0E-5D0738D4B21D}" srcId="{F0CE595D-7EB1-48BD-A849-9FD2887507F3}" destId="{3A40ECE6-9FBD-4633-99A4-CC77B423F2E7}" srcOrd="2" destOrd="0" parTransId="{4F324CF7-F207-4F10-803A-77BA6C5B84B7}" sibTransId="{A387542E-D240-4F07-880A-895FE19D0C78}"/>
    <dgm:cxn modelId="{E3E0D19C-7916-4A6F-8FD8-D75566D55789}" srcId="{F0CE595D-7EB1-48BD-A849-9FD2887507F3}" destId="{5D554DEE-A24C-431D-8580-BCD83EE3A426}" srcOrd="3" destOrd="0" parTransId="{EBB6A583-FAC8-4147-A42B-F921E1B9CAF5}" sibTransId="{791C1C69-A928-45E6-870C-8939BE332CDE}"/>
    <dgm:cxn modelId="{4138CDEE-6609-4458-BEE8-1FA38E2F9857}" type="presOf" srcId="{3A40ECE6-9FBD-4633-99A4-CC77B423F2E7}" destId="{2FADE416-C1F3-4915-A301-C84591339EE2}" srcOrd="0" destOrd="0" presId="urn:microsoft.com/office/officeart/2005/8/layout/venn2"/>
    <dgm:cxn modelId="{7523E6C7-9626-4D9F-9857-4D9FECF8BA72}" type="presOf" srcId="{5D554DEE-A24C-431D-8580-BCD83EE3A426}" destId="{964C2A7D-338D-4146-B31E-7E347099ECF6}" srcOrd="1" destOrd="0" presId="urn:microsoft.com/office/officeart/2005/8/layout/venn2"/>
    <dgm:cxn modelId="{827298FB-56E7-4193-A74C-CC13B3F11E4E}" type="presOf" srcId="{15A6A4FB-5FC8-4855-8A1B-A569C893038F}" destId="{191DF628-A10E-4719-BEC8-CACF0EC3C282}" srcOrd="1" destOrd="0" presId="urn:microsoft.com/office/officeart/2005/8/layout/venn2"/>
    <dgm:cxn modelId="{82E3C99F-6B1B-47A6-8B49-33DBD31B8CEE}" type="presParOf" srcId="{2D036A5C-DEB8-4BDD-BC32-6A1670CBE824}" destId="{8CAF120B-2C73-42DF-ACA6-9AC096EBA694}" srcOrd="0" destOrd="0" presId="urn:microsoft.com/office/officeart/2005/8/layout/venn2"/>
    <dgm:cxn modelId="{57C2E9D6-E381-4269-ABE4-7A9A05BC2A91}" type="presParOf" srcId="{8CAF120B-2C73-42DF-ACA6-9AC096EBA694}" destId="{2464630E-D1B0-4E61-85FB-118DBB62AB0F}" srcOrd="0" destOrd="0" presId="urn:microsoft.com/office/officeart/2005/8/layout/venn2"/>
    <dgm:cxn modelId="{56627DFD-5D02-4676-8942-F48D63066D4F}" type="presParOf" srcId="{8CAF120B-2C73-42DF-ACA6-9AC096EBA694}" destId="{60EFFA3A-97E6-495C-9FD4-9FD5E7BE02C8}" srcOrd="1" destOrd="0" presId="urn:microsoft.com/office/officeart/2005/8/layout/venn2"/>
    <dgm:cxn modelId="{146B87A3-6CF6-42A7-BC57-8E918C79B0D9}" type="presParOf" srcId="{2D036A5C-DEB8-4BDD-BC32-6A1670CBE824}" destId="{545F2E4E-747F-4C30-9926-FE7EE2663B0C}" srcOrd="1" destOrd="0" presId="urn:microsoft.com/office/officeart/2005/8/layout/venn2"/>
    <dgm:cxn modelId="{01B0D1C3-980B-492B-9D5B-0CB40C8ADFC9}" type="presParOf" srcId="{545F2E4E-747F-4C30-9926-FE7EE2663B0C}" destId="{8F8D7D56-8B03-4323-A6FA-40632A9E2F5F}" srcOrd="0" destOrd="0" presId="urn:microsoft.com/office/officeart/2005/8/layout/venn2"/>
    <dgm:cxn modelId="{836FBC4E-25C0-4FCB-9921-016829FCA14E}" type="presParOf" srcId="{545F2E4E-747F-4C30-9926-FE7EE2663B0C}" destId="{191DF628-A10E-4719-BEC8-CACF0EC3C282}" srcOrd="1" destOrd="0" presId="urn:microsoft.com/office/officeart/2005/8/layout/venn2"/>
    <dgm:cxn modelId="{D53A431B-6CE8-4CE5-9152-F039FC8439F4}" type="presParOf" srcId="{2D036A5C-DEB8-4BDD-BC32-6A1670CBE824}" destId="{21100A07-5F39-4F47-9A7A-CAF6F3A7A3E0}" srcOrd="2" destOrd="0" presId="urn:microsoft.com/office/officeart/2005/8/layout/venn2"/>
    <dgm:cxn modelId="{92DE7FC3-9EC4-4D48-8007-AADD5FD4D81C}" type="presParOf" srcId="{21100A07-5F39-4F47-9A7A-CAF6F3A7A3E0}" destId="{2FADE416-C1F3-4915-A301-C84591339EE2}" srcOrd="0" destOrd="0" presId="urn:microsoft.com/office/officeart/2005/8/layout/venn2"/>
    <dgm:cxn modelId="{DFEBFEC2-B50E-47FE-BC79-BB91DEB7FA84}" type="presParOf" srcId="{21100A07-5F39-4F47-9A7A-CAF6F3A7A3E0}" destId="{CC996C61-EE1F-4B59-B307-BB76E80B54DE}" srcOrd="1" destOrd="0" presId="urn:microsoft.com/office/officeart/2005/8/layout/venn2"/>
    <dgm:cxn modelId="{EB946EA3-CBFC-4D80-B509-3F52DD4501D9}" type="presParOf" srcId="{2D036A5C-DEB8-4BDD-BC32-6A1670CBE824}" destId="{727878A0-E516-454F-B5A0-299653148EC5}" srcOrd="3" destOrd="0" presId="urn:microsoft.com/office/officeart/2005/8/layout/venn2"/>
    <dgm:cxn modelId="{DC2F3263-5050-499D-AB60-3F81DCF92DFD}" type="presParOf" srcId="{727878A0-E516-454F-B5A0-299653148EC5}" destId="{B61710D1-6CD9-47D0-A283-48301623314E}" srcOrd="0" destOrd="0" presId="urn:microsoft.com/office/officeart/2005/8/layout/venn2"/>
    <dgm:cxn modelId="{38C6558A-50CA-46AC-BD56-5071BDCD153F}" type="presParOf" srcId="{727878A0-E516-454F-B5A0-299653148EC5}" destId="{964C2A7D-338D-4146-B31E-7E347099ECF6}" srcOrd="1" destOrd="0" presId="urn:microsoft.com/office/officeart/2005/8/layout/venn2"/>
    <dgm:cxn modelId="{0FB814E2-2533-4946-82BA-316BC61EE3FC}" type="presParOf" srcId="{2D036A5C-DEB8-4BDD-BC32-6A1670CBE824}" destId="{D5234781-3109-4F8D-9C27-151FE0C8565F}" srcOrd="4" destOrd="0" presId="urn:microsoft.com/office/officeart/2005/8/layout/venn2"/>
    <dgm:cxn modelId="{CE0B1CEC-7797-443E-8EF3-C28A532AF9E1}" type="presParOf" srcId="{D5234781-3109-4F8D-9C27-151FE0C8565F}" destId="{EE667AAD-6814-4FB4-BCCA-21FC5E0F7196}" srcOrd="0" destOrd="0" presId="urn:microsoft.com/office/officeart/2005/8/layout/venn2"/>
    <dgm:cxn modelId="{143673BF-A24B-4FFD-B408-0D5840B939C0}" type="presParOf" srcId="{D5234781-3109-4F8D-9C27-151FE0C8565F}" destId="{9645BC10-8BA8-4B9E-A216-BD4EB6A2E6E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09F83F-8A88-4D8B-83E4-BDA151256ED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7ECB413-1F79-42D5-AC39-28B7E82D9FF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1 833 072,2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C057ABA-A278-4E63-844C-351794EC65C1}" type="parTrans" cxnId="{1FF3A180-65D5-4D67-85EC-D46AED8338BB}">
      <dgm:prSet/>
      <dgm:spPr/>
      <dgm:t>
        <a:bodyPr/>
        <a:lstStyle/>
        <a:p>
          <a:endParaRPr lang="ru-RU"/>
        </a:p>
      </dgm:t>
    </dgm:pt>
    <dgm:pt modelId="{7AF7436C-21BE-4593-8544-1843CEF60737}" type="sibTrans" cxnId="{1FF3A180-65D5-4D67-85EC-D46AED8338BB}">
      <dgm:prSet/>
      <dgm:spPr/>
      <dgm:t>
        <a:bodyPr/>
        <a:lstStyle/>
        <a:p>
          <a:endParaRPr lang="ru-RU"/>
        </a:p>
      </dgm:t>
    </dgm:pt>
    <dgm:pt modelId="{9B559F62-09C4-42E2-8A7D-B42C9E7034D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1 760 569,7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ACB0255-E880-4268-88FC-392E6F050F94}" type="parTrans" cxnId="{352CE600-E777-4DEA-9CDC-989E728163E6}">
      <dgm:prSet/>
      <dgm:spPr/>
      <dgm:t>
        <a:bodyPr/>
        <a:lstStyle/>
        <a:p>
          <a:endParaRPr lang="ru-RU"/>
        </a:p>
      </dgm:t>
    </dgm:pt>
    <dgm:pt modelId="{D1DEEFC2-B2CB-4EDA-A970-470E4F675AAD}" type="sibTrans" cxnId="{352CE600-E777-4DEA-9CDC-989E728163E6}">
      <dgm:prSet/>
      <dgm:spPr/>
      <dgm:t>
        <a:bodyPr/>
        <a:lstStyle/>
        <a:p>
          <a:endParaRPr lang="ru-RU"/>
        </a:p>
      </dgm:t>
    </dgm:pt>
    <dgm:pt modelId="{F45BB05B-71DD-4B89-BFA4-F6182FDD7C11}" type="pres">
      <dgm:prSet presAssocID="{2609F83F-8A88-4D8B-83E4-BDA151256ED8}" presName="Name0" presStyleCnt="0">
        <dgm:presLayoutVars>
          <dgm:dir/>
          <dgm:animLvl val="lvl"/>
          <dgm:resizeHandles val="exact"/>
        </dgm:presLayoutVars>
      </dgm:prSet>
      <dgm:spPr/>
    </dgm:pt>
    <dgm:pt modelId="{C52F6798-5E38-49ED-B490-17DE64C23354}" type="pres">
      <dgm:prSet presAssocID="{B7ECB413-1F79-42D5-AC39-28B7E82D9FF2}" presName="Name8" presStyleCnt="0"/>
      <dgm:spPr/>
    </dgm:pt>
    <dgm:pt modelId="{30BDAF72-D42B-4E99-92C3-0D23CF79A51B}" type="pres">
      <dgm:prSet presAssocID="{B7ECB413-1F79-42D5-AC39-28B7E82D9FF2}" presName="level" presStyleLbl="node1" presStyleIdx="0" presStyleCnt="2" custScaleY="367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78580-677F-4147-B755-E71027E1E6B0}" type="pres">
      <dgm:prSet presAssocID="{B7ECB413-1F79-42D5-AC39-28B7E82D9F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63254-1429-4D27-A120-160B8F1D0A39}" type="pres">
      <dgm:prSet presAssocID="{9B559F62-09C4-42E2-8A7D-B42C9E7034D5}" presName="Name8" presStyleCnt="0"/>
      <dgm:spPr/>
    </dgm:pt>
    <dgm:pt modelId="{BCA88417-4B30-423E-89CE-6AABF61DCD6F}" type="pres">
      <dgm:prSet presAssocID="{9B559F62-09C4-42E2-8A7D-B42C9E7034D5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C37D8-00FE-4BDB-BCC6-B3E6D1354F03}" type="pres">
      <dgm:prSet presAssocID="{9B559F62-09C4-42E2-8A7D-B42C9E7034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3A180-65D5-4D67-85EC-D46AED8338BB}" srcId="{2609F83F-8A88-4D8B-83E4-BDA151256ED8}" destId="{B7ECB413-1F79-42D5-AC39-28B7E82D9FF2}" srcOrd="0" destOrd="0" parTransId="{6C057ABA-A278-4E63-844C-351794EC65C1}" sibTransId="{7AF7436C-21BE-4593-8544-1843CEF60737}"/>
    <dgm:cxn modelId="{79B6C1C6-021A-4201-B8AD-9BC2FCF8F646}" type="presOf" srcId="{B7ECB413-1F79-42D5-AC39-28B7E82D9FF2}" destId="{A5578580-677F-4147-B755-E71027E1E6B0}" srcOrd="1" destOrd="0" presId="urn:microsoft.com/office/officeart/2005/8/layout/pyramid3"/>
    <dgm:cxn modelId="{E2D02470-CB6E-4205-BF0C-775802910F08}" type="presOf" srcId="{9B559F62-09C4-42E2-8A7D-B42C9E7034D5}" destId="{BCA88417-4B30-423E-89CE-6AABF61DCD6F}" srcOrd="0" destOrd="0" presId="urn:microsoft.com/office/officeart/2005/8/layout/pyramid3"/>
    <dgm:cxn modelId="{B9AEEF2E-73CE-4874-AC1B-5A7C6C09C149}" type="presOf" srcId="{9B559F62-09C4-42E2-8A7D-B42C9E7034D5}" destId="{C75C37D8-00FE-4BDB-BCC6-B3E6D1354F03}" srcOrd="1" destOrd="0" presId="urn:microsoft.com/office/officeart/2005/8/layout/pyramid3"/>
    <dgm:cxn modelId="{352CE600-E777-4DEA-9CDC-989E728163E6}" srcId="{2609F83F-8A88-4D8B-83E4-BDA151256ED8}" destId="{9B559F62-09C4-42E2-8A7D-B42C9E7034D5}" srcOrd="1" destOrd="0" parTransId="{AACB0255-E880-4268-88FC-392E6F050F94}" sibTransId="{D1DEEFC2-B2CB-4EDA-A970-470E4F675AAD}"/>
    <dgm:cxn modelId="{4DCDB350-97FC-4F51-9C09-8135233C7AF4}" type="presOf" srcId="{2609F83F-8A88-4D8B-83E4-BDA151256ED8}" destId="{F45BB05B-71DD-4B89-BFA4-F6182FDD7C11}" srcOrd="0" destOrd="0" presId="urn:microsoft.com/office/officeart/2005/8/layout/pyramid3"/>
    <dgm:cxn modelId="{57C2C7F8-9C74-4C7D-B706-202F171E8961}" type="presOf" srcId="{B7ECB413-1F79-42D5-AC39-28B7E82D9FF2}" destId="{30BDAF72-D42B-4E99-92C3-0D23CF79A51B}" srcOrd="0" destOrd="0" presId="urn:microsoft.com/office/officeart/2005/8/layout/pyramid3"/>
    <dgm:cxn modelId="{E7DAB496-874A-4932-A4C5-6C06F25839D7}" type="presParOf" srcId="{F45BB05B-71DD-4B89-BFA4-F6182FDD7C11}" destId="{C52F6798-5E38-49ED-B490-17DE64C23354}" srcOrd="0" destOrd="0" presId="urn:microsoft.com/office/officeart/2005/8/layout/pyramid3"/>
    <dgm:cxn modelId="{FA38D986-3422-4B8E-B93F-FF87DF2BC7BF}" type="presParOf" srcId="{C52F6798-5E38-49ED-B490-17DE64C23354}" destId="{30BDAF72-D42B-4E99-92C3-0D23CF79A51B}" srcOrd="0" destOrd="0" presId="urn:microsoft.com/office/officeart/2005/8/layout/pyramid3"/>
    <dgm:cxn modelId="{6B87E9B1-BF5F-42D4-A68B-718F0AC7304C}" type="presParOf" srcId="{C52F6798-5E38-49ED-B490-17DE64C23354}" destId="{A5578580-677F-4147-B755-E71027E1E6B0}" srcOrd="1" destOrd="0" presId="urn:microsoft.com/office/officeart/2005/8/layout/pyramid3"/>
    <dgm:cxn modelId="{9E348F70-DD06-4F04-8827-A2E0ECF8ECC1}" type="presParOf" srcId="{F45BB05B-71DD-4B89-BFA4-F6182FDD7C11}" destId="{66463254-1429-4D27-A120-160B8F1D0A39}" srcOrd="1" destOrd="0" presId="urn:microsoft.com/office/officeart/2005/8/layout/pyramid3"/>
    <dgm:cxn modelId="{48AF7D28-6BDD-4741-8ADE-BC56C6D2D186}" type="presParOf" srcId="{66463254-1429-4D27-A120-160B8F1D0A39}" destId="{BCA88417-4B30-423E-89CE-6AABF61DCD6F}" srcOrd="0" destOrd="0" presId="urn:microsoft.com/office/officeart/2005/8/layout/pyramid3"/>
    <dgm:cxn modelId="{07C516D0-7783-4FE2-846A-838D5E290B9C}" type="presParOf" srcId="{66463254-1429-4D27-A120-160B8F1D0A39}" destId="{C75C37D8-00FE-4BDB-BCC6-B3E6D1354F0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09F83F-8A88-4D8B-83E4-BDA151256ED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F45BB05B-71DD-4B89-BFA4-F6182FDD7C11}" type="pres">
      <dgm:prSet presAssocID="{2609F83F-8A88-4D8B-83E4-BDA151256ED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856DCF7-713F-4787-B124-F680DB25D763}" type="presOf" srcId="{2609F83F-8A88-4D8B-83E4-BDA151256ED8}" destId="{F45BB05B-71DD-4B89-BFA4-F6182FDD7C11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A9DF52-1209-488B-83DD-1D83DE1E436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256F0-3FA4-414F-A10D-47D3644AAB0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 (план)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7F732-CFA8-4794-BBFA-88B311FA629E}" type="parTrans" cxnId="{4131E01E-53AC-4159-B95C-AAB5745D5333}">
      <dgm:prSet/>
      <dgm:spPr/>
      <dgm:t>
        <a:bodyPr/>
        <a:lstStyle/>
        <a:p>
          <a:endParaRPr lang="ru-RU"/>
        </a:p>
      </dgm:t>
    </dgm:pt>
    <dgm:pt modelId="{518E4F19-8221-49F3-8962-4659C1E4786D}" type="sibTrans" cxnId="{4131E01E-53AC-4159-B95C-AAB5745D5333}">
      <dgm:prSet/>
      <dgm:spPr/>
      <dgm:t>
        <a:bodyPr/>
        <a:lstStyle/>
        <a:p>
          <a:endParaRPr lang="ru-RU"/>
        </a:p>
      </dgm:t>
    </dgm:pt>
    <dgm:pt modelId="{FEC503B6-EB17-4567-9956-F811E2F7E7BA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1 251 787,2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3083B-A7CA-4F40-8AD9-3D2DB1F83A63}" type="parTrans" cxnId="{8D1F54F4-C84E-4B1C-827A-7B3D98BF257F}">
      <dgm:prSet/>
      <dgm:spPr/>
      <dgm:t>
        <a:bodyPr/>
        <a:lstStyle/>
        <a:p>
          <a:endParaRPr lang="ru-RU"/>
        </a:p>
      </dgm:t>
    </dgm:pt>
    <dgm:pt modelId="{F8C1C8A6-743F-4B26-939F-17A17E7D40D1}" type="sibTrans" cxnId="{8D1F54F4-C84E-4B1C-827A-7B3D98BF257F}">
      <dgm:prSet/>
      <dgm:spPr/>
      <dgm:t>
        <a:bodyPr/>
        <a:lstStyle/>
        <a:p>
          <a:endParaRPr lang="ru-RU"/>
        </a:p>
      </dgm:t>
    </dgm:pt>
    <dgm:pt modelId="{E45FA53D-5C35-452E-A8D0-0CE0ED20B8A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B75CE-D4F5-4A5E-8198-3CA71DD21547}" type="parTrans" cxnId="{C2405025-5A6F-495F-9546-00360C8159DD}">
      <dgm:prSet/>
      <dgm:spPr/>
      <dgm:t>
        <a:bodyPr/>
        <a:lstStyle/>
        <a:p>
          <a:endParaRPr lang="ru-RU"/>
        </a:p>
      </dgm:t>
    </dgm:pt>
    <dgm:pt modelId="{7E11B9F1-9FAE-4A38-9F49-E4AD660B2D36}" type="sibTrans" cxnId="{C2405025-5A6F-495F-9546-00360C8159DD}">
      <dgm:prSet/>
      <dgm:spPr/>
      <dgm:t>
        <a:bodyPr/>
        <a:lstStyle/>
        <a:p>
          <a:endParaRPr lang="ru-RU"/>
        </a:p>
      </dgm:t>
    </dgm:pt>
    <dgm:pt modelId="{88242067-E488-4B4B-9999-1BC25007923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1 229 239,2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1ED41-A191-45A1-8197-B7A6EA22B615}" type="parTrans" cxnId="{D4DD84B8-0680-4450-A0A2-FE97145F16F0}">
      <dgm:prSet/>
      <dgm:spPr/>
      <dgm:t>
        <a:bodyPr/>
        <a:lstStyle/>
        <a:p>
          <a:endParaRPr lang="ru-RU"/>
        </a:p>
      </dgm:t>
    </dgm:pt>
    <dgm:pt modelId="{918335C7-D20E-459B-95EA-8D7E60431B7F}" type="sibTrans" cxnId="{D4DD84B8-0680-4450-A0A2-FE97145F16F0}">
      <dgm:prSet/>
      <dgm:spPr/>
      <dgm:t>
        <a:bodyPr/>
        <a:lstStyle/>
        <a:p>
          <a:endParaRPr lang="ru-RU"/>
        </a:p>
      </dgm:t>
    </dgm:pt>
    <dgm:pt modelId="{EA579865-8D2B-44EB-B73D-D6EFF86778A7}" type="pres">
      <dgm:prSet presAssocID="{D1A9DF52-1209-488B-83DD-1D83DE1E436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2CF0C5-20C3-4FD3-AE69-6808DA7ED33F}" type="pres">
      <dgm:prSet presAssocID="{7EB256F0-3FA4-414F-A10D-47D3644AAB04}" presName="posSpace" presStyleCnt="0"/>
      <dgm:spPr/>
    </dgm:pt>
    <dgm:pt modelId="{F98E79E6-9C2B-403C-AA3F-2ED9F4D41090}" type="pres">
      <dgm:prSet presAssocID="{7EB256F0-3FA4-414F-A10D-47D3644AAB04}" presName="vertFlow" presStyleCnt="0"/>
      <dgm:spPr/>
    </dgm:pt>
    <dgm:pt modelId="{6D5C865C-EAF9-4B32-9E87-31AF2DE1593F}" type="pres">
      <dgm:prSet presAssocID="{7EB256F0-3FA4-414F-A10D-47D3644AAB04}" presName="topSpace" presStyleCnt="0"/>
      <dgm:spPr/>
    </dgm:pt>
    <dgm:pt modelId="{0ABE87E1-08CA-4227-94A1-6CCEFC223211}" type="pres">
      <dgm:prSet presAssocID="{7EB256F0-3FA4-414F-A10D-47D3644AAB04}" presName="firstComp" presStyleCnt="0"/>
      <dgm:spPr/>
    </dgm:pt>
    <dgm:pt modelId="{D5F1002A-9671-44B2-AC18-7FD959B4618D}" type="pres">
      <dgm:prSet presAssocID="{7EB256F0-3FA4-414F-A10D-47D3644AAB04}" presName="firstChild" presStyleLbl="bgAccFollowNode1" presStyleIdx="0" presStyleCnt="2" custScaleX="148368" custScaleY="122512" custLinFactNeighborX="39738" custLinFactNeighborY="-52464"/>
      <dgm:spPr/>
      <dgm:t>
        <a:bodyPr/>
        <a:lstStyle/>
        <a:p>
          <a:endParaRPr lang="ru-RU"/>
        </a:p>
      </dgm:t>
    </dgm:pt>
    <dgm:pt modelId="{0A000CE0-8AA0-4DA7-90F1-7A636FE20EA2}" type="pres">
      <dgm:prSet presAssocID="{7EB256F0-3FA4-414F-A10D-47D3644AAB0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C2A58-C725-4454-8B6F-8B33AF342B48}" type="pres">
      <dgm:prSet presAssocID="{7EB256F0-3FA4-414F-A10D-47D3644AAB04}" presName="negSpace" presStyleCnt="0"/>
      <dgm:spPr/>
    </dgm:pt>
    <dgm:pt modelId="{0538B14C-F2C7-405A-A39D-ABD6D4EFFE07}" type="pres">
      <dgm:prSet presAssocID="{7EB256F0-3FA4-414F-A10D-47D3644AAB04}" presName="circle" presStyleLbl="node1" presStyleIdx="0" presStyleCnt="2" custScaleX="221377" custScaleY="127413" custLinFactX="-85972" custLinFactNeighborX="-100000" custLinFactNeighborY="-3824"/>
      <dgm:spPr/>
      <dgm:t>
        <a:bodyPr/>
        <a:lstStyle/>
        <a:p>
          <a:endParaRPr lang="ru-RU"/>
        </a:p>
      </dgm:t>
    </dgm:pt>
    <dgm:pt modelId="{D644C472-3056-4DAB-82B2-6EC268BFCFA6}" type="pres">
      <dgm:prSet presAssocID="{518E4F19-8221-49F3-8962-4659C1E4786D}" presName="transSpace" presStyleCnt="0"/>
      <dgm:spPr/>
    </dgm:pt>
    <dgm:pt modelId="{797F5912-DDD3-438C-8BF6-1A69D7843DB6}" type="pres">
      <dgm:prSet presAssocID="{E45FA53D-5C35-452E-A8D0-0CE0ED20B8AF}" presName="posSpace" presStyleCnt="0"/>
      <dgm:spPr/>
    </dgm:pt>
    <dgm:pt modelId="{E12E4506-BEB0-40FB-95CE-29AC9ADC5B6A}" type="pres">
      <dgm:prSet presAssocID="{E45FA53D-5C35-452E-A8D0-0CE0ED20B8AF}" presName="vertFlow" presStyleCnt="0"/>
      <dgm:spPr/>
    </dgm:pt>
    <dgm:pt modelId="{C6BA4209-B3B6-4D22-9F6E-647D617CBA0C}" type="pres">
      <dgm:prSet presAssocID="{E45FA53D-5C35-452E-A8D0-0CE0ED20B8AF}" presName="topSpace" presStyleCnt="0"/>
      <dgm:spPr/>
    </dgm:pt>
    <dgm:pt modelId="{75445B2E-FF5B-4251-AFAC-53C27D6E863B}" type="pres">
      <dgm:prSet presAssocID="{E45FA53D-5C35-452E-A8D0-0CE0ED20B8AF}" presName="firstComp" presStyleCnt="0"/>
      <dgm:spPr/>
    </dgm:pt>
    <dgm:pt modelId="{0AB96450-550B-4321-85B8-F6627DE16B9B}" type="pres">
      <dgm:prSet presAssocID="{E45FA53D-5C35-452E-A8D0-0CE0ED20B8AF}" presName="firstChild" presStyleLbl="bgAccFollowNode1" presStyleIdx="1" presStyleCnt="2" custScaleX="169673" custScaleY="123009" custLinFactNeighborX="76670" custLinFactNeighborY="-32811"/>
      <dgm:spPr/>
      <dgm:t>
        <a:bodyPr/>
        <a:lstStyle/>
        <a:p>
          <a:endParaRPr lang="ru-RU"/>
        </a:p>
      </dgm:t>
    </dgm:pt>
    <dgm:pt modelId="{008EE39C-367B-4A64-87A5-2D9C14DDA4EB}" type="pres">
      <dgm:prSet presAssocID="{E45FA53D-5C35-452E-A8D0-0CE0ED20B8AF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F6C9-512B-4505-945D-2C6AD14ED4E0}" type="pres">
      <dgm:prSet presAssocID="{E45FA53D-5C35-452E-A8D0-0CE0ED20B8AF}" presName="negSpace" presStyleCnt="0"/>
      <dgm:spPr/>
    </dgm:pt>
    <dgm:pt modelId="{831A5839-69DD-4450-A669-77F92FD44C69}" type="pres">
      <dgm:prSet presAssocID="{E45FA53D-5C35-452E-A8D0-0CE0ED20B8AF}" presName="circle" presStyleLbl="node1" presStyleIdx="1" presStyleCnt="2" custScaleX="208661" custScaleY="139526" custLinFactX="-81174" custLinFactNeighborX="-100000" custLinFactNeighborY="-10823"/>
      <dgm:spPr/>
      <dgm:t>
        <a:bodyPr/>
        <a:lstStyle/>
        <a:p>
          <a:endParaRPr lang="ru-RU"/>
        </a:p>
      </dgm:t>
    </dgm:pt>
  </dgm:ptLst>
  <dgm:cxnLst>
    <dgm:cxn modelId="{56F06F52-A969-4E8C-B9C1-D947D516179A}" type="presOf" srcId="{7EB256F0-3FA4-414F-A10D-47D3644AAB04}" destId="{0538B14C-F2C7-405A-A39D-ABD6D4EFFE07}" srcOrd="0" destOrd="0" presId="urn:microsoft.com/office/officeart/2005/8/layout/hList9"/>
    <dgm:cxn modelId="{8D1F54F4-C84E-4B1C-827A-7B3D98BF257F}" srcId="{7EB256F0-3FA4-414F-A10D-47D3644AAB04}" destId="{FEC503B6-EB17-4567-9956-F811E2F7E7BA}" srcOrd="0" destOrd="0" parTransId="{F763083B-A7CA-4F40-8AD9-3D2DB1F83A63}" sibTransId="{F8C1C8A6-743F-4B26-939F-17A17E7D40D1}"/>
    <dgm:cxn modelId="{7ADA2E6D-2BD2-4114-B80A-2616987067A6}" type="presOf" srcId="{FEC503B6-EB17-4567-9956-F811E2F7E7BA}" destId="{D5F1002A-9671-44B2-AC18-7FD959B4618D}" srcOrd="0" destOrd="0" presId="urn:microsoft.com/office/officeart/2005/8/layout/hList9"/>
    <dgm:cxn modelId="{C2405025-5A6F-495F-9546-00360C8159DD}" srcId="{D1A9DF52-1209-488B-83DD-1D83DE1E4369}" destId="{E45FA53D-5C35-452E-A8D0-0CE0ED20B8AF}" srcOrd="1" destOrd="0" parTransId="{B62B75CE-D4F5-4A5E-8198-3CA71DD21547}" sibTransId="{7E11B9F1-9FAE-4A38-9F49-E4AD660B2D36}"/>
    <dgm:cxn modelId="{4131E01E-53AC-4159-B95C-AAB5745D5333}" srcId="{D1A9DF52-1209-488B-83DD-1D83DE1E4369}" destId="{7EB256F0-3FA4-414F-A10D-47D3644AAB04}" srcOrd="0" destOrd="0" parTransId="{0337F732-CFA8-4794-BBFA-88B311FA629E}" sibTransId="{518E4F19-8221-49F3-8962-4659C1E4786D}"/>
    <dgm:cxn modelId="{23FDF853-B0FC-4529-B437-0992814CD9D6}" type="presOf" srcId="{E45FA53D-5C35-452E-A8D0-0CE0ED20B8AF}" destId="{831A5839-69DD-4450-A669-77F92FD44C69}" srcOrd="0" destOrd="0" presId="urn:microsoft.com/office/officeart/2005/8/layout/hList9"/>
    <dgm:cxn modelId="{FFE2983C-4911-4710-A6D9-2D0B5C6DEAD8}" type="presOf" srcId="{88242067-E488-4B4B-9999-1BC250079233}" destId="{008EE39C-367B-4A64-87A5-2D9C14DDA4EB}" srcOrd="1" destOrd="0" presId="urn:microsoft.com/office/officeart/2005/8/layout/hList9"/>
    <dgm:cxn modelId="{D4DD84B8-0680-4450-A0A2-FE97145F16F0}" srcId="{E45FA53D-5C35-452E-A8D0-0CE0ED20B8AF}" destId="{88242067-E488-4B4B-9999-1BC250079233}" srcOrd="0" destOrd="0" parTransId="{CBD1ED41-A191-45A1-8197-B7A6EA22B615}" sibTransId="{918335C7-D20E-459B-95EA-8D7E60431B7F}"/>
    <dgm:cxn modelId="{52B21041-2F59-424B-885D-5542B652A73B}" type="presOf" srcId="{FEC503B6-EB17-4567-9956-F811E2F7E7BA}" destId="{0A000CE0-8AA0-4DA7-90F1-7A636FE20EA2}" srcOrd="1" destOrd="0" presId="urn:microsoft.com/office/officeart/2005/8/layout/hList9"/>
    <dgm:cxn modelId="{E84811B3-097C-4C77-BF4F-D80894CDAC7B}" type="presOf" srcId="{88242067-E488-4B4B-9999-1BC250079233}" destId="{0AB96450-550B-4321-85B8-F6627DE16B9B}" srcOrd="0" destOrd="0" presId="urn:microsoft.com/office/officeart/2005/8/layout/hList9"/>
    <dgm:cxn modelId="{84D688B1-F76B-401F-9E96-1BD98193ADF7}" type="presOf" srcId="{D1A9DF52-1209-488B-83DD-1D83DE1E4369}" destId="{EA579865-8D2B-44EB-B73D-D6EFF86778A7}" srcOrd="0" destOrd="0" presId="urn:microsoft.com/office/officeart/2005/8/layout/hList9"/>
    <dgm:cxn modelId="{A2C0C863-3A22-4D60-A006-4ED5287927FA}" type="presParOf" srcId="{EA579865-8D2B-44EB-B73D-D6EFF86778A7}" destId="{D22CF0C5-20C3-4FD3-AE69-6808DA7ED33F}" srcOrd="0" destOrd="0" presId="urn:microsoft.com/office/officeart/2005/8/layout/hList9"/>
    <dgm:cxn modelId="{82A6F492-F879-4393-8622-1E534310EF6C}" type="presParOf" srcId="{EA579865-8D2B-44EB-B73D-D6EFF86778A7}" destId="{F98E79E6-9C2B-403C-AA3F-2ED9F4D41090}" srcOrd="1" destOrd="0" presId="urn:microsoft.com/office/officeart/2005/8/layout/hList9"/>
    <dgm:cxn modelId="{E95B3D07-34DC-4D7D-BD31-433AFEC58244}" type="presParOf" srcId="{F98E79E6-9C2B-403C-AA3F-2ED9F4D41090}" destId="{6D5C865C-EAF9-4B32-9E87-31AF2DE1593F}" srcOrd="0" destOrd="0" presId="urn:microsoft.com/office/officeart/2005/8/layout/hList9"/>
    <dgm:cxn modelId="{50C7A339-161F-4AA1-BC20-ACDE36FB6011}" type="presParOf" srcId="{F98E79E6-9C2B-403C-AA3F-2ED9F4D41090}" destId="{0ABE87E1-08CA-4227-94A1-6CCEFC223211}" srcOrd="1" destOrd="0" presId="urn:microsoft.com/office/officeart/2005/8/layout/hList9"/>
    <dgm:cxn modelId="{9AA6B138-F017-4596-974A-6AABE1CAEB6A}" type="presParOf" srcId="{0ABE87E1-08CA-4227-94A1-6CCEFC223211}" destId="{D5F1002A-9671-44B2-AC18-7FD959B4618D}" srcOrd="0" destOrd="0" presId="urn:microsoft.com/office/officeart/2005/8/layout/hList9"/>
    <dgm:cxn modelId="{52E5C7C7-75EA-4F55-8552-D6E11D9276D4}" type="presParOf" srcId="{0ABE87E1-08CA-4227-94A1-6CCEFC223211}" destId="{0A000CE0-8AA0-4DA7-90F1-7A636FE20EA2}" srcOrd="1" destOrd="0" presId="urn:microsoft.com/office/officeart/2005/8/layout/hList9"/>
    <dgm:cxn modelId="{FCA5D681-CAAD-4971-95DA-FDCB3B99491E}" type="presParOf" srcId="{EA579865-8D2B-44EB-B73D-D6EFF86778A7}" destId="{564C2A58-C725-4454-8B6F-8B33AF342B48}" srcOrd="2" destOrd="0" presId="urn:microsoft.com/office/officeart/2005/8/layout/hList9"/>
    <dgm:cxn modelId="{1288BAE2-EF00-46CA-A7C6-80753DCDBCCB}" type="presParOf" srcId="{EA579865-8D2B-44EB-B73D-D6EFF86778A7}" destId="{0538B14C-F2C7-405A-A39D-ABD6D4EFFE07}" srcOrd="3" destOrd="0" presId="urn:microsoft.com/office/officeart/2005/8/layout/hList9"/>
    <dgm:cxn modelId="{5CA895F7-1306-4BA3-8148-B0047E2C990F}" type="presParOf" srcId="{EA579865-8D2B-44EB-B73D-D6EFF86778A7}" destId="{D644C472-3056-4DAB-82B2-6EC268BFCFA6}" srcOrd="4" destOrd="0" presId="urn:microsoft.com/office/officeart/2005/8/layout/hList9"/>
    <dgm:cxn modelId="{7341B715-D9CE-4213-B9A9-A506A7C6CC54}" type="presParOf" srcId="{EA579865-8D2B-44EB-B73D-D6EFF86778A7}" destId="{797F5912-DDD3-438C-8BF6-1A69D7843DB6}" srcOrd="5" destOrd="0" presId="urn:microsoft.com/office/officeart/2005/8/layout/hList9"/>
    <dgm:cxn modelId="{77D7A78B-B7B0-4D64-9410-E5FC66B72FE4}" type="presParOf" srcId="{EA579865-8D2B-44EB-B73D-D6EFF86778A7}" destId="{E12E4506-BEB0-40FB-95CE-29AC9ADC5B6A}" srcOrd="6" destOrd="0" presId="urn:microsoft.com/office/officeart/2005/8/layout/hList9"/>
    <dgm:cxn modelId="{204E69B7-BF5C-418A-AA60-31B3A0228512}" type="presParOf" srcId="{E12E4506-BEB0-40FB-95CE-29AC9ADC5B6A}" destId="{C6BA4209-B3B6-4D22-9F6E-647D617CBA0C}" srcOrd="0" destOrd="0" presId="urn:microsoft.com/office/officeart/2005/8/layout/hList9"/>
    <dgm:cxn modelId="{711CFD6C-8A14-4230-A675-CA9C92D8256E}" type="presParOf" srcId="{E12E4506-BEB0-40FB-95CE-29AC9ADC5B6A}" destId="{75445B2E-FF5B-4251-AFAC-53C27D6E863B}" srcOrd="1" destOrd="0" presId="urn:microsoft.com/office/officeart/2005/8/layout/hList9"/>
    <dgm:cxn modelId="{80E0E039-EF09-46D2-A1DC-3F2D40B12F29}" type="presParOf" srcId="{75445B2E-FF5B-4251-AFAC-53C27D6E863B}" destId="{0AB96450-550B-4321-85B8-F6627DE16B9B}" srcOrd="0" destOrd="0" presId="urn:microsoft.com/office/officeart/2005/8/layout/hList9"/>
    <dgm:cxn modelId="{E593ABDC-6959-4E8B-AF04-6AB1A1166CEC}" type="presParOf" srcId="{75445B2E-FF5B-4251-AFAC-53C27D6E863B}" destId="{008EE39C-367B-4A64-87A5-2D9C14DDA4EB}" srcOrd="1" destOrd="0" presId="urn:microsoft.com/office/officeart/2005/8/layout/hList9"/>
    <dgm:cxn modelId="{1696953B-C8CE-4308-83FB-299215DA33CA}" type="presParOf" srcId="{EA579865-8D2B-44EB-B73D-D6EFF86778A7}" destId="{7F6CF6C9-512B-4505-945D-2C6AD14ED4E0}" srcOrd="7" destOrd="0" presId="urn:microsoft.com/office/officeart/2005/8/layout/hList9"/>
    <dgm:cxn modelId="{470F00D0-DDEE-45D7-B4FB-407A2731BBDE}" type="presParOf" srcId="{EA579865-8D2B-44EB-B73D-D6EFF86778A7}" destId="{831A5839-69DD-4450-A669-77F92FD44C6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474215" y="302762"/>
          <a:ext cx="6973516" cy="6252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</a:t>
          </a:r>
          <a:endParaRPr lang="ru-RU" sz="20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215" y="302762"/>
        <a:ext cx="6973516" cy="625205"/>
      </dsp:txXfrm>
    </dsp:sp>
    <dsp:sp modelId="{32BC95AD-130D-4F42-992A-90577A2B854D}">
      <dsp:nvSpPr>
        <dsp:cNvPr id="0" name=""/>
        <dsp:cNvSpPr/>
      </dsp:nvSpPr>
      <dsp:spPr>
        <a:xfrm>
          <a:off x="136326" y="195933"/>
          <a:ext cx="781507" cy="78150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818573" y="1181810"/>
          <a:ext cx="6615072" cy="76240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собственной доходной базы местного бюджета и создание стимулов к ее наращиванию</a:t>
          </a:r>
          <a:endParaRPr lang="ru-RU" sz="2000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1181810"/>
        <a:ext cx="6615072" cy="762407"/>
      </dsp:txXfrm>
    </dsp:sp>
    <dsp:sp modelId="{AA0A30C3-70AB-4663-B8D4-0B48B5ACEF5B}">
      <dsp:nvSpPr>
        <dsp:cNvPr id="0" name=""/>
        <dsp:cNvSpPr/>
      </dsp:nvSpPr>
      <dsp:spPr>
        <a:xfrm>
          <a:off x="433673" y="1163164"/>
          <a:ext cx="781507" cy="78150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D44F-57F9-4E78-8C7F-6599E0A8787E}">
      <dsp:nvSpPr>
        <dsp:cNvPr id="0" name=""/>
        <dsp:cNvSpPr/>
      </dsp:nvSpPr>
      <dsp:spPr>
        <a:xfrm>
          <a:off x="818573" y="2188382"/>
          <a:ext cx="6615072" cy="625205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устойчивости экономики города</a:t>
          </a:r>
          <a:endParaRPr lang="ru-RU" sz="20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2188382"/>
        <a:ext cx="6615072" cy="625205"/>
      </dsp:txXfrm>
    </dsp:sp>
    <dsp:sp modelId="{B42D2D37-E89C-42D0-9B1C-61CEBBEC4D47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261E-FD37-464C-AE09-517E31A398CF}">
      <dsp:nvSpPr>
        <dsp:cNvPr id="0" name=""/>
        <dsp:cNvSpPr/>
      </dsp:nvSpPr>
      <dsp:spPr>
        <a:xfrm>
          <a:off x="460128" y="3126353"/>
          <a:ext cx="6973516" cy="6252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Изыскание дополнительных резервов поступлений и сокращение размера дефицита бюджета города</a:t>
          </a:r>
          <a:endParaRPr lang="ru-RU" sz="20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6973516" cy="625205"/>
      </dsp:txXfrm>
    </dsp:sp>
    <dsp:sp modelId="{12DCE72B-21C9-4FA7-BBE4-598F7F7A1E0B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6402D-93AD-481E-8CAB-C2140A59C0F8}">
      <dsp:nvSpPr>
        <dsp:cNvPr id="0" name=""/>
        <dsp:cNvSpPr/>
      </dsp:nvSpPr>
      <dsp:spPr>
        <a:xfrm rot="5400000">
          <a:off x="-183620" y="183620"/>
          <a:ext cx="1224135" cy="85689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83620" y="183620"/>
        <a:ext cx="1224135" cy="856895"/>
      </dsp:txXfrm>
    </dsp:sp>
    <dsp:sp modelId="{CE35C01E-0DF8-4128-AD7A-708ED7FD262F}">
      <dsp:nvSpPr>
        <dsp:cNvPr id="0" name=""/>
        <dsp:cNvSpPr/>
      </dsp:nvSpPr>
      <dsp:spPr>
        <a:xfrm rot="5400000">
          <a:off x="3690671" y="-2833776"/>
          <a:ext cx="795688" cy="6463240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Субвенции на реализацию дошкольными образовательными организациями основных общеобразовательных программ дошкольного образования</a:t>
          </a:r>
          <a:r>
            <a:rPr lang="en-US" sz="1600" b="1" kern="1200" dirty="0" smtClean="0"/>
            <a:t> (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423 677,0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690671" y="-2833776"/>
        <a:ext cx="795688" cy="64632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26D28E-BFCE-4F33-9FEF-07E3DFF645E8}">
      <dsp:nvSpPr>
        <dsp:cNvPr id="0" name=""/>
        <dsp:cNvSpPr/>
      </dsp:nvSpPr>
      <dsp:spPr>
        <a:xfrm rot="5400000">
          <a:off x="-128158" y="128158"/>
          <a:ext cx="854391" cy="59807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28158" y="128158"/>
        <a:ext cx="854391" cy="598073"/>
      </dsp:txXfrm>
    </dsp:sp>
    <dsp:sp modelId="{CF9B9E86-A275-4770-9E76-119D801A39CA}">
      <dsp:nvSpPr>
        <dsp:cNvPr id="0" name=""/>
        <dsp:cNvSpPr/>
      </dsp:nvSpPr>
      <dsp:spPr>
        <a:xfrm rot="5400000">
          <a:off x="4449851" y="-3850720"/>
          <a:ext cx="555354" cy="8258910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реализацию основных общеобразовательных программ в рамках подпрограммы "Общее образование. Дополнительное образование детей"</a:t>
          </a:r>
          <a:endParaRPr lang="ru-RU" sz="1600" kern="1200" dirty="0"/>
        </a:p>
      </dsp:txBody>
      <dsp:txXfrm rot="5400000">
        <a:off x="4449851" y="-3850720"/>
        <a:ext cx="555354" cy="8258910"/>
      </dsp:txXfrm>
    </dsp:sp>
    <dsp:sp modelId="{B151C0C3-2709-4268-834E-6E299063E61B}">
      <dsp:nvSpPr>
        <dsp:cNvPr id="0" name=""/>
        <dsp:cNvSpPr/>
      </dsp:nvSpPr>
      <dsp:spPr>
        <a:xfrm rot="5400000">
          <a:off x="-128158" y="770097"/>
          <a:ext cx="854391" cy="59807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28158" y="770097"/>
        <a:ext cx="854391" cy="598073"/>
      </dsp:txXfrm>
    </dsp:sp>
    <dsp:sp modelId="{E77B96D7-2A82-4A1F-8DC7-F293E7D965AF}">
      <dsp:nvSpPr>
        <dsp:cNvPr id="0" name=""/>
        <dsp:cNvSpPr/>
      </dsp:nvSpPr>
      <dsp:spPr>
        <a:xfrm rot="5400000">
          <a:off x="4431169" y="-3189512"/>
          <a:ext cx="592718" cy="8258910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информационное обеспечение общеобразовательных организаций в части доступа к образовательным ресурсам сети "Интернет"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431169" y="-3189512"/>
        <a:ext cx="592718" cy="8258910"/>
      </dsp:txXfrm>
    </dsp:sp>
    <dsp:sp modelId="{367FD581-DD99-4974-972F-4172C355537E}">
      <dsp:nvSpPr>
        <dsp:cNvPr id="0" name=""/>
        <dsp:cNvSpPr/>
      </dsp:nvSpPr>
      <dsp:spPr>
        <a:xfrm rot="5400000">
          <a:off x="-128158" y="1432949"/>
          <a:ext cx="854391" cy="59807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28158" y="1432949"/>
        <a:ext cx="854391" cy="598073"/>
      </dsp:txXfrm>
    </dsp:sp>
    <dsp:sp modelId="{87DD9D2C-D425-4B82-AB37-8A11E78EB2B5}">
      <dsp:nvSpPr>
        <dsp:cNvPr id="0" name=""/>
        <dsp:cNvSpPr/>
      </dsp:nvSpPr>
      <dsp:spPr>
        <a:xfrm rot="5400000">
          <a:off x="4449851" y="-2546987"/>
          <a:ext cx="555354" cy="8258910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деятельности (оказание услуг) муниципальных учреждений (школы)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449851" y="-2546987"/>
        <a:ext cx="555354" cy="825891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26D28E-BFCE-4F33-9FEF-07E3DFF645E8}">
      <dsp:nvSpPr>
        <dsp:cNvPr id="0" name=""/>
        <dsp:cNvSpPr/>
      </dsp:nvSpPr>
      <dsp:spPr>
        <a:xfrm rot="5400000">
          <a:off x="-133135" y="127957"/>
          <a:ext cx="934276" cy="68201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33135" y="127957"/>
        <a:ext cx="934276" cy="682017"/>
      </dsp:txXfrm>
    </dsp:sp>
    <dsp:sp modelId="{CF9B9E86-A275-4770-9E76-119D801A39CA}">
      <dsp:nvSpPr>
        <dsp:cNvPr id="0" name=""/>
        <dsp:cNvSpPr/>
      </dsp:nvSpPr>
      <dsp:spPr>
        <a:xfrm rot="5400000">
          <a:off x="4494858" y="-3833856"/>
          <a:ext cx="607279" cy="8274998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повышение оплаты труда работников дополнительного образования детей в целях реализации майских указов Президента Российской Федерации</a:t>
          </a:r>
          <a:endParaRPr lang="ru-RU" sz="1600" kern="1200" dirty="0"/>
        </a:p>
      </dsp:txBody>
      <dsp:txXfrm rot="5400000">
        <a:off x="4494858" y="-3833856"/>
        <a:ext cx="607279" cy="827499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26D28E-BFCE-4F33-9FEF-07E3DFF645E8}">
      <dsp:nvSpPr>
        <dsp:cNvPr id="0" name=""/>
        <dsp:cNvSpPr/>
      </dsp:nvSpPr>
      <dsp:spPr>
        <a:xfrm rot="5400000">
          <a:off x="-13988" y="15820"/>
          <a:ext cx="691343" cy="66240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13988" y="15820"/>
        <a:ext cx="691343" cy="662408"/>
      </dsp:txXfrm>
    </dsp:sp>
    <dsp:sp modelId="{CF9B9E86-A275-4770-9E76-119D801A39CA}">
      <dsp:nvSpPr>
        <dsp:cNvPr id="0" name=""/>
        <dsp:cNvSpPr/>
      </dsp:nvSpPr>
      <dsp:spPr>
        <a:xfrm rot="5400000">
          <a:off x="4589574" y="-3907508"/>
          <a:ext cx="414169" cy="8264665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деятельности (оказание услуг) муниципального учреждения</a:t>
          </a:r>
          <a:endParaRPr lang="ru-RU" sz="1600" kern="1200" dirty="0"/>
        </a:p>
      </dsp:txBody>
      <dsp:txXfrm rot="5400000">
        <a:off x="4589574" y="-3907508"/>
        <a:ext cx="414169" cy="826466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B1D0A-4650-4D02-A067-24BB3E3F86F8}">
      <dsp:nvSpPr>
        <dsp:cNvPr id="0" name=""/>
        <dsp:cNvSpPr/>
      </dsp:nvSpPr>
      <dsp:spPr>
        <a:xfrm rot="5400000">
          <a:off x="-187789" y="190371"/>
          <a:ext cx="1251931" cy="876351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8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7789" y="190371"/>
        <a:ext cx="1251931" cy="876351"/>
      </dsp:txXfrm>
    </dsp:sp>
    <dsp:sp modelId="{8D801EE6-3699-43E1-9EAE-ED4564D0FE65}">
      <dsp:nvSpPr>
        <dsp:cNvPr id="0" name=""/>
        <dsp:cNvSpPr/>
      </dsp:nvSpPr>
      <dsp:spPr>
        <a:xfrm rot="5400000">
          <a:off x="1257579" y="-405642"/>
          <a:ext cx="814183" cy="162546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201 768,8</a:t>
          </a:r>
          <a:endParaRPr lang="ru-RU" sz="20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57579" y="-405642"/>
        <a:ext cx="814183" cy="1625468"/>
      </dsp:txXfrm>
    </dsp:sp>
    <dsp:sp modelId="{3A310541-DDE0-412F-BC1C-56CBA2C3DD32}">
      <dsp:nvSpPr>
        <dsp:cNvPr id="0" name=""/>
        <dsp:cNvSpPr/>
      </dsp:nvSpPr>
      <dsp:spPr>
        <a:xfrm rot="5400000">
          <a:off x="-187789" y="1138140"/>
          <a:ext cx="1251931" cy="876351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</a:t>
          </a: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проект)</a:t>
          </a:r>
          <a:endParaRPr lang="ru-RU" sz="16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7789" y="1138140"/>
        <a:ext cx="1251931" cy="876351"/>
      </dsp:txXfrm>
    </dsp:sp>
    <dsp:sp modelId="{9DF1E6C3-BC33-4A01-A83C-39C2F99DC51D}">
      <dsp:nvSpPr>
        <dsp:cNvPr id="0" name=""/>
        <dsp:cNvSpPr/>
      </dsp:nvSpPr>
      <dsp:spPr>
        <a:xfrm rot="5400000">
          <a:off x="1282208" y="544494"/>
          <a:ext cx="813755" cy="162546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171 964,8</a:t>
          </a:r>
          <a:endParaRPr lang="ru-RU" sz="20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82208" y="544494"/>
        <a:ext cx="813755" cy="162546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148EE-A5C8-40A5-A5E9-BA1A9AA080CA}">
      <dsp:nvSpPr>
        <dsp:cNvPr id="0" name=""/>
        <dsp:cNvSpPr/>
      </dsp:nvSpPr>
      <dsp:spPr>
        <a:xfrm>
          <a:off x="0" y="342229"/>
          <a:ext cx="1265208" cy="59623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400" kern="1200" dirty="0"/>
        </a:p>
      </dsp:txBody>
      <dsp:txXfrm>
        <a:off x="0" y="342229"/>
        <a:ext cx="1265208" cy="596233"/>
      </dsp:txXfrm>
    </dsp:sp>
    <dsp:sp modelId="{AF5C4FAF-25DF-43FD-BF98-67EEB61DF950}">
      <dsp:nvSpPr>
        <dsp:cNvPr id="0" name=""/>
        <dsp:cNvSpPr/>
      </dsp:nvSpPr>
      <dsp:spPr>
        <a:xfrm>
          <a:off x="1071483" y="383888"/>
          <a:ext cx="1693607" cy="494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108 681,4</a:t>
          </a:r>
          <a:endParaRPr lang="ru-RU" sz="20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1483" y="383888"/>
        <a:ext cx="1693607" cy="494874"/>
      </dsp:txXfrm>
    </dsp:sp>
    <dsp:sp modelId="{D1C56127-CC13-4162-9F66-77701B7B6A0D}">
      <dsp:nvSpPr>
        <dsp:cNvPr id="0" name=""/>
        <dsp:cNvSpPr/>
      </dsp:nvSpPr>
      <dsp:spPr>
        <a:xfrm>
          <a:off x="51" y="1048221"/>
          <a:ext cx="1346907" cy="42426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400" kern="1200" dirty="0"/>
        </a:p>
      </dsp:txBody>
      <dsp:txXfrm>
        <a:off x="51" y="1048221"/>
        <a:ext cx="1346907" cy="424262"/>
      </dsp:txXfrm>
    </dsp:sp>
    <dsp:sp modelId="{55FDE6C4-A70C-43C1-9E51-C6616755AA25}">
      <dsp:nvSpPr>
        <dsp:cNvPr id="0" name=""/>
        <dsp:cNvSpPr/>
      </dsp:nvSpPr>
      <dsp:spPr>
        <a:xfrm>
          <a:off x="1153182" y="1012915"/>
          <a:ext cx="1484647" cy="494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108 228,9</a:t>
          </a:r>
          <a:endParaRPr lang="ru-RU" sz="18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3182" y="1012915"/>
        <a:ext cx="1484647" cy="49487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5463C-CD24-4BAD-900A-C251EABE2AFA}">
      <dsp:nvSpPr>
        <dsp:cNvPr id="0" name=""/>
        <dsp:cNvSpPr/>
      </dsp:nvSpPr>
      <dsp:spPr>
        <a:xfrm>
          <a:off x="1425" y="205355"/>
          <a:ext cx="1425041" cy="57001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kern="1200" dirty="0"/>
        </a:p>
      </dsp:txBody>
      <dsp:txXfrm>
        <a:off x="1425" y="205355"/>
        <a:ext cx="1425041" cy="570016"/>
      </dsp:txXfrm>
    </dsp:sp>
    <dsp:sp modelId="{862884E7-8F02-46ED-8A8C-D81201820514}">
      <dsp:nvSpPr>
        <dsp:cNvPr id="0" name=""/>
        <dsp:cNvSpPr/>
      </dsp:nvSpPr>
      <dsp:spPr>
        <a:xfrm>
          <a:off x="1241211" y="253807"/>
          <a:ext cx="1781698" cy="473113"/>
        </a:xfrm>
        <a:prstGeom prst="chevron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17 970,3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1211" y="253807"/>
        <a:ext cx="1781698" cy="47311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FD3F2-3FC2-4585-8A2E-DF35F376F3E7}">
      <dsp:nvSpPr>
        <dsp:cNvPr id="0" name=""/>
        <dsp:cNvSpPr/>
      </dsp:nvSpPr>
      <dsp:spPr>
        <a:xfrm>
          <a:off x="-4495018" y="-689309"/>
          <a:ext cx="5354834" cy="5354834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C2942-2125-40C9-A1EE-219BEE16ABB7}">
      <dsp:nvSpPr>
        <dsp:cNvPr id="0" name=""/>
        <dsp:cNvSpPr/>
      </dsp:nvSpPr>
      <dsp:spPr>
        <a:xfrm>
          <a:off x="321157" y="216024"/>
          <a:ext cx="8769041" cy="40534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2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для осуществления деятельности социально ориентированным некоммерческим организациям в области содействия духовного развития личности                                                    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5 400,0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57" y="216024"/>
        <a:ext cx="8769041" cy="405341"/>
      </dsp:txXfrm>
    </dsp:sp>
    <dsp:sp modelId="{EBE35808-0117-4666-AB08-4896F8BE5D82}">
      <dsp:nvSpPr>
        <dsp:cNvPr id="0" name=""/>
        <dsp:cNvSpPr/>
      </dsp:nvSpPr>
      <dsp:spPr>
        <a:xfrm>
          <a:off x="59522" y="157060"/>
          <a:ext cx="523270" cy="523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1E2B9-1FDF-4FFD-A4F9-D2292D67FAAC}">
      <dsp:nvSpPr>
        <dsp:cNvPr id="0" name=""/>
        <dsp:cNvSpPr/>
      </dsp:nvSpPr>
      <dsp:spPr>
        <a:xfrm>
          <a:off x="719297" y="792088"/>
          <a:ext cx="8424701" cy="41861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2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осуществление деятельности социально ориентированным некоммерческим организациям в области молодежной политики                                                                                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500,0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297" y="792088"/>
        <a:ext cx="8424701" cy="418616"/>
      </dsp:txXfrm>
    </dsp:sp>
    <dsp:sp modelId="{85DB9A51-CFB2-48E4-9DBC-C66370F21CC8}">
      <dsp:nvSpPr>
        <dsp:cNvPr id="0" name=""/>
        <dsp:cNvSpPr/>
      </dsp:nvSpPr>
      <dsp:spPr>
        <a:xfrm>
          <a:off x="403862" y="784905"/>
          <a:ext cx="523270" cy="523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924DC-0454-458F-AE48-F2A8A800A6E4}">
      <dsp:nvSpPr>
        <dsp:cNvPr id="0" name=""/>
        <dsp:cNvSpPr/>
      </dsp:nvSpPr>
      <dsp:spPr>
        <a:xfrm>
          <a:off x="822955" y="1332544"/>
          <a:ext cx="8267243" cy="68367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2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ветеранов (пенсионеров) войны, труда и лиц пожилого возраста –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                                               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4 271,5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955" y="1332544"/>
        <a:ext cx="8267243" cy="683679"/>
      </dsp:txXfrm>
    </dsp:sp>
    <dsp:sp modelId="{49CADF62-C0B2-461B-9DF8-305003156210}">
      <dsp:nvSpPr>
        <dsp:cNvPr id="0" name=""/>
        <dsp:cNvSpPr/>
      </dsp:nvSpPr>
      <dsp:spPr>
        <a:xfrm>
          <a:off x="561320" y="1412749"/>
          <a:ext cx="523270" cy="523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80AB-210E-4481-AAFD-201F0A01E73D}">
      <dsp:nvSpPr>
        <dsp:cNvPr id="0" name=""/>
        <dsp:cNvSpPr/>
      </dsp:nvSpPr>
      <dsp:spPr>
        <a:xfrm>
          <a:off x="822955" y="2092523"/>
          <a:ext cx="8267243" cy="41861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2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лиц с ограниченными возможностями и инвалидов                    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646,5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955" y="2092523"/>
        <a:ext cx="8267243" cy="418616"/>
      </dsp:txXfrm>
    </dsp:sp>
    <dsp:sp modelId="{91AC8DFB-B2DB-4FEA-AB70-1EE3125CBC38}">
      <dsp:nvSpPr>
        <dsp:cNvPr id="0" name=""/>
        <dsp:cNvSpPr/>
      </dsp:nvSpPr>
      <dsp:spPr>
        <a:xfrm>
          <a:off x="561320" y="2040196"/>
          <a:ext cx="523270" cy="523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0D01B-22A5-46E8-913B-104DF2DFE7D7}">
      <dsp:nvSpPr>
        <dsp:cNvPr id="0" name=""/>
        <dsp:cNvSpPr/>
      </dsp:nvSpPr>
      <dsp:spPr>
        <a:xfrm>
          <a:off x="665497" y="2720367"/>
          <a:ext cx="8424701" cy="41861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2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социально ориентированным некоммерческим организациям в области профилактики социально опасных форм поведения граждан             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250,0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497" y="2720367"/>
        <a:ext cx="8424701" cy="418616"/>
      </dsp:txXfrm>
    </dsp:sp>
    <dsp:sp modelId="{103127BA-0A58-4898-8379-8FCDEAA34861}">
      <dsp:nvSpPr>
        <dsp:cNvPr id="0" name=""/>
        <dsp:cNvSpPr/>
      </dsp:nvSpPr>
      <dsp:spPr>
        <a:xfrm>
          <a:off x="403862" y="2668040"/>
          <a:ext cx="523270" cy="5232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B66AB-C909-45F1-AB79-42E7F162AFA6}">
      <dsp:nvSpPr>
        <dsp:cNvPr id="0" name=""/>
        <dsp:cNvSpPr/>
      </dsp:nvSpPr>
      <dsp:spPr>
        <a:xfrm>
          <a:off x="321157" y="3348212"/>
          <a:ext cx="8769041" cy="41861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2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муниципальной программы (субсидии социально ориентированным некоммерческим организациям в сфере физической культуры и спорта)                                                                          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1 047,8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57" y="3348212"/>
        <a:ext cx="8769041" cy="418616"/>
      </dsp:txXfrm>
    </dsp:sp>
    <dsp:sp modelId="{6D26B0A4-347B-44A0-9338-0913BDA65CEE}">
      <dsp:nvSpPr>
        <dsp:cNvPr id="0" name=""/>
        <dsp:cNvSpPr/>
      </dsp:nvSpPr>
      <dsp:spPr>
        <a:xfrm>
          <a:off x="59522" y="3295885"/>
          <a:ext cx="523270" cy="523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95886-CD3C-49C4-BCDB-EDD4D19E40EB}">
      <dsp:nvSpPr>
        <dsp:cNvPr id="0" name=""/>
        <dsp:cNvSpPr/>
      </dsp:nvSpPr>
      <dsp:spPr>
        <a:xfrm>
          <a:off x="654773" y="262741"/>
          <a:ext cx="1178005" cy="471202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400" kern="1200" dirty="0"/>
        </a:p>
      </dsp:txBody>
      <dsp:txXfrm>
        <a:off x="654773" y="262741"/>
        <a:ext cx="1178005" cy="471202"/>
      </dsp:txXfrm>
    </dsp:sp>
    <dsp:sp modelId="{2A40786B-CEDE-4C27-A38E-C48C0266FCE7}">
      <dsp:nvSpPr>
        <dsp:cNvPr id="0" name=""/>
        <dsp:cNvSpPr/>
      </dsp:nvSpPr>
      <dsp:spPr>
        <a:xfrm>
          <a:off x="1656740" y="241667"/>
          <a:ext cx="1621550" cy="491973"/>
        </a:xfrm>
        <a:prstGeom prst="chevron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11 865,8</a:t>
          </a:r>
          <a:endParaRPr lang="ru-RU" sz="24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6740" y="241667"/>
        <a:ext cx="1621550" cy="491973"/>
      </dsp:txXfrm>
    </dsp:sp>
    <dsp:sp modelId="{18435141-1D72-4558-8FD4-DAA24C9483F4}">
      <dsp:nvSpPr>
        <dsp:cNvPr id="0" name=""/>
        <dsp:cNvSpPr/>
      </dsp:nvSpPr>
      <dsp:spPr>
        <a:xfrm>
          <a:off x="3301887" y="268879"/>
          <a:ext cx="1178005" cy="471202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400" kern="1200" dirty="0"/>
        </a:p>
      </dsp:txBody>
      <dsp:txXfrm>
        <a:off x="3301887" y="268879"/>
        <a:ext cx="1178005" cy="471202"/>
      </dsp:txXfrm>
    </dsp:sp>
    <dsp:sp modelId="{B2F425F8-D6B8-40E5-830A-DF824805A980}">
      <dsp:nvSpPr>
        <dsp:cNvPr id="0" name=""/>
        <dsp:cNvSpPr/>
      </dsp:nvSpPr>
      <dsp:spPr>
        <a:xfrm>
          <a:off x="4291936" y="241665"/>
          <a:ext cx="1609309" cy="494089"/>
        </a:xfrm>
        <a:prstGeom prst="chevron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12 115,8</a:t>
          </a:r>
          <a:endParaRPr lang="ru-RU" sz="24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936" y="241665"/>
        <a:ext cx="1609309" cy="49408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5463C-CD24-4BAD-900A-C251EABE2AFA}">
      <dsp:nvSpPr>
        <dsp:cNvPr id="0" name=""/>
        <dsp:cNvSpPr/>
      </dsp:nvSpPr>
      <dsp:spPr>
        <a:xfrm>
          <a:off x="0" y="144017"/>
          <a:ext cx="1769546" cy="64691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800" kern="1200" dirty="0"/>
        </a:p>
      </dsp:txBody>
      <dsp:txXfrm>
        <a:off x="0" y="144017"/>
        <a:ext cx="1769546" cy="646915"/>
      </dsp:txXfrm>
    </dsp:sp>
    <dsp:sp modelId="{862884E7-8F02-46ED-8A8C-D81201820514}">
      <dsp:nvSpPr>
        <dsp:cNvPr id="0" name=""/>
        <dsp:cNvSpPr/>
      </dsp:nvSpPr>
      <dsp:spPr>
        <a:xfrm>
          <a:off x="1486628" y="105009"/>
          <a:ext cx="1715828" cy="726084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15 172,3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6628" y="105009"/>
        <a:ext cx="1715828" cy="7260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578854" y="393817"/>
          <a:ext cx="6868665" cy="8128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стабильности и устойчивости бюджетной системы города </a:t>
          </a:r>
          <a:r>
            <a:rPr lang="ru-RU" sz="20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Урай</a:t>
          </a:r>
          <a:endParaRPr lang="ru-RU" sz="20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854" y="393817"/>
        <a:ext cx="6868665" cy="812800"/>
      </dsp:txXfrm>
    </dsp:sp>
    <dsp:sp modelId="{32BC95AD-130D-4F42-992A-90577A2B854D}">
      <dsp:nvSpPr>
        <dsp:cNvPr id="0" name=""/>
        <dsp:cNvSpPr/>
      </dsp:nvSpPr>
      <dsp:spPr>
        <a:xfrm>
          <a:off x="144020" y="254934"/>
          <a:ext cx="1016000" cy="1016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860432" y="1625599"/>
          <a:ext cx="6573212" cy="8128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 города </a:t>
          </a:r>
          <a:r>
            <a:rPr lang="ru-RU" sz="2000" kern="1200" dirty="0" err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Урай</a:t>
          </a:r>
          <a:r>
            <a:rPr lang="ru-RU" sz="2000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учетом эффективного управления имеющимися ресурсами </a:t>
          </a:r>
          <a:endParaRPr lang="ru-RU" sz="2000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625599"/>
        <a:ext cx="6573212" cy="812800"/>
      </dsp:txXfrm>
    </dsp:sp>
    <dsp:sp modelId="{AA0A30C3-70AB-4663-B8D4-0B48B5ACEF5B}">
      <dsp:nvSpPr>
        <dsp:cNvPr id="0" name=""/>
        <dsp:cNvSpPr/>
      </dsp:nvSpPr>
      <dsp:spPr>
        <a:xfrm>
          <a:off x="360042" y="1512173"/>
          <a:ext cx="1016000" cy="1016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7CCD8-71DB-4FC0-A5A7-271047FCBCA1}">
      <dsp:nvSpPr>
        <dsp:cNvPr id="0" name=""/>
        <dsp:cNvSpPr/>
      </dsp:nvSpPr>
      <dsp:spPr>
        <a:xfrm>
          <a:off x="564979" y="2844800"/>
          <a:ext cx="6868665" cy="8128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Безусловное исполнение расходных обязательств, связанных с решением вопросов местного значения</a:t>
          </a:r>
          <a:endParaRPr lang="ru-RU" sz="20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2844800"/>
        <a:ext cx="6868665" cy="812800"/>
      </dsp:txXfrm>
    </dsp:sp>
    <dsp:sp modelId="{12DCE72B-21C9-4FA7-BBE4-598F7F7A1E0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5463C-CD24-4BAD-900A-C251EABE2AFA}">
      <dsp:nvSpPr>
        <dsp:cNvPr id="0" name=""/>
        <dsp:cNvSpPr/>
      </dsp:nvSpPr>
      <dsp:spPr>
        <a:xfrm>
          <a:off x="1425" y="291055"/>
          <a:ext cx="1425041" cy="57001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kern="1200" dirty="0"/>
        </a:p>
      </dsp:txBody>
      <dsp:txXfrm>
        <a:off x="1425" y="291055"/>
        <a:ext cx="1425041" cy="570016"/>
      </dsp:txXfrm>
    </dsp:sp>
    <dsp:sp modelId="{862884E7-8F02-46ED-8A8C-D81201820514}">
      <dsp:nvSpPr>
        <dsp:cNvPr id="0" name=""/>
        <dsp:cNvSpPr/>
      </dsp:nvSpPr>
      <dsp:spPr>
        <a:xfrm>
          <a:off x="1241211" y="339507"/>
          <a:ext cx="1781698" cy="473113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161 935,9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1211" y="339507"/>
        <a:ext cx="1781698" cy="47311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C6C6-48ED-4F83-AB5B-4CF263602645}">
      <dsp:nvSpPr>
        <dsp:cNvPr id="0" name=""/>
        <dsp:cNvSpPr/>
      </dsp:nvSpPr>
      <dsp:spPr>
        <a:xfrm>
          <a:off x="231112" y="173"/>
          <a:ext cx="1987002" cy="74010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2000" kern="1200" dirty="0"/>
        </a:p>
      </dsp:txBody>
      <dsp:txXfrm>
        <a:off x="231112" y="173"/>
        <a:ext cx="1987002" cy="740107"/>
      </dsp:txXfrm>
    </dsp:sp>
    <dsp:sp modelId="{42B28F35-EA9E-477A-812E-C7571AEB0884}">
      <dsp:nvSpPr>
        <dsp:cNvPr id="0" name=""/>
        <dsp:cNvSpPr/>
      </dsp:nvSpPr>
      <dsp:spPr>
        <a:xfrm>
          <a:off x="1977580" y="63082"/>
          <a:ext cx="1535722" cy="614288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62 505,5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7580" y="63082"/>
        <a:ext cx="1535722" cy="614288"/>
      </dsp:txXfrm>
    </dsp:sp>
    <dsp:sp modelId="{4535463C-CD24-4BAD-900A-C251EABE2AFA}">
      <dsp:nvSpPr>
        <dsp:cNvPr id="0" name=""/>
        <dsp:cNvSpPr/>
      </dsp:nvSpPr>
      <dsp:spPr>
        <a:xfrm>
          <a:off x="231112" y="843895"/>
          <a:ext cx="1850268" cy="74010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kern="1200" dirty="0"/>
        </a:p>
      </dsp:txBody>
      <dsp:txXfrm>
        <a:off x="231112" y="843895"/>
        <a:ext cx="1850268" cy="740107"/>
      </dsp:txXfrm>
    </dsp:sp>
    <dsp:sp modelId="{862884E7-8F02-46ED-8A8C-D81201820514}">
      <dsp:nvSpPr>
        <dsp:cNvPr id="0" name=""/>
        <dsp:cNvSpPr/>
      </dsp:nvSpPr>
      <dsp:spPr>
        <a:xfrm>
          <a:off x="1840845" y="906804"/>
          <a:ext cx="1535722" cy="614288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104 047,5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0845" y="906804"/>
        <a:ext cx="1535722" cy="61428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9C6A6-0544-4416-B5C2-2739FB134C12}">
      <dsp:nvSpPr>
        <dsp:cNvPr id="0" name=""/>
        <dsp:cNvSpPr/>
      </dsp:nvSpPr>
      <dsp:spPr>
        <a:xfrm>
          <a:off x="611560" y="215"/>
          <a:ext cx="1979140" cy="79165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300" kern="1200" dirty="0">
            <a:solidFill>
              <a:srgbClr val="0000FF"/>
            </a:solidFill>
          </a:endParaRPr>
        </a:p>
      </dsp:txBody>
      <dsp:txXfrm>
        <a:off x="611560" y="215"/>
        <a:ext cx="1979140" cy="791656"/>
      </dsp:txXfrm>
    </dsp:sp>
    <dsp:sp modelId="{16BC2AF3-CA26-46C1-A0D6-37F7BE507244}">
      <dsp:nvSpPr>
        <dsp:cNvPr id="0" name=""/>
        <dsp:cNvSpPr/>
      </dsp:nvSpPr>
      <dsp:spPr>
        <a:xfrm>
          <a:off x="2333412" y="67506"/>
          <a:ext cx="2059074" cy="657074"/>
        </a:xfrm>
        <a:prstGeom prst="chevron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52 863,9</a:t>
          </a:r>
          <a:endParaRPr lang="ru-RU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412" y="67506"/>
        <a:ext cx="2059074" cy="65707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C6C6-48ED-4F83-AB5B-4CF263602645}">
      <dsp:nvSpPr>
        <dsp:cNvPr id="0" name=""/>
        <dsp:cNvSpPr/>
      </dsp:nvSpPr>
      <dsp:spPr>
        <a:xfrm>
          <a:off x="144015" y="141"/>
          <a:ext cx="1513855" cy="60554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600" kern="1200" dirty="0"/>
        </a:p>
      </dsp:txBody>
      <dsp:txXfrm>
        <a:off x="144015" y="141"/>
        <a:ext cx="1513855" cy="605542"/>
      </dsp:txXfrm>
    </dsp:sp>
    <dsp:sp modelId="{42B28F35-EA9E-477A-812E-C7571AEB0884}">
      <dsp:nvSpPr>
        <dsp:cNvPr id="0" name=""/>
        <dsp:cNvSpPr/>
      </dsp:nvSpPr>
      <dsp:spPr>
        <a:xfrm>
          <a:off x="1461070" y="51612"/>
          <a:ext cx="1624478" cy="502600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28 824,9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1070" y="51612"/>
        <a:ext cx="1624478" cy="502600"/>
      </dsp:txXfrm>
    </dsp:sp>
    <dsp:sp modelId="{4535463C-CD24-4BAD-900A-C251EABE2AFA}">
      <dsp:nvSpPr>
        <dsp:cNvPr id="0" name=""/>
        <dsp:cNvSpPr/>
      </dsp:nvSpPr>
      <dsp:spPr>
        <a:xfrm>
          <a:off x="144015" y="690459"/>
          <a:ext cx="1513855" cy="60554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kern="1200" dirty="0"/>
        </a:p>
      </dsp:txBody>
      <dsp:txXfrm>
        <a:off x="144015" y="690459"/>
        <a:ext cx="1513855" cy="605542"/>
      </dsp:txXfrm>
    </dsp:sp>
    <dsp:sp modelId="{862884E7-8F02-46ED-8A8C-D81201820514}">
      <dsp:nvSpPr>
        <dsp:cNvPr id="0" name=""/>
        <dsp:cNvSpPr/>
      </dsp:nvSpPr>
      <dsp:spPr>
        <a:xfrm>
          <a:off x="1461070" y="741931"/>
          <a:ext cx="1707282" cy="502600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20 820,0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1070" y="741931"/>
        <a:ext cx="1707282" cy="5026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5463C-CD24-4BAD-900A-C251EABE2AFA}">
      <dsp:nvSpPr>
        <dsp:cNvPr id="0" name=""/>
        <dsp:cNvSpPr/>
      </dsp:nvSpPr>
      <dsp:spPr>
        <a:xfrm>
          <a:off x="1021" y="48597"/>
          <a:ext cx="1993432" cy="64746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kern="1200" dirty="0"/>
        </a:p>
      </dsp:txBody>
      <dsp:txXfrm>
        <a:off x="1021" y="48597"/>
        <a:ext cx="1993432" cy="647466"/>
      </dsp:txXfrm>
    </dsp:sp>
    <dsp:sp modelId="{862884E7-8F02-46ED-8A8C-D81201820514}">
      <dsp:nvSpPr>
        <dsp:cNvPr id="0" name=""/>
        <dsp:cNvSpPr/>
      </dsp:nvSpPr>
      <dsp:spPr>
        <a:xfrm>
          <a:off x="1720091" y="91855"/>
          <a:ext cx="1771788" cy="60420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42 529,5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0091" y="91855"/>
        <a:ext cx="1771788" cy="60420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5463C-CD24-4BAD-900A-C251EABE2AFA}">
      <dsp:nvSpPr>
        <dsp:cNvPr id="0" name=""/>
        <dsp:cNvSpPr/>
      </dsp:nvSpPr>
      <dsp:spPr>
        <a:xfrm>
          <a:off x="0" y="216022"/>
          <a:ext cx="1989642" cy="79585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kern="1200" dirty="0"/>
        </a:p>
      </dsp:txBody>
      <dsp:txXfrm>
        <a:off x="0" y="216022"/>
        <a:ext cx="1989642" cy="795857"/>
      </dsp:txXfrm>
    </dsp:sp>
    <dsp:sp modelId="{862884E7-8F02-46ED-8A8C-D81201820514}">
      <dsp:nvSpPr>
        <dsp:cNvPr id="0" name=""/>
        <dsp:cNvSpPr/>
      </dsp:nvSpPr>
      <dsp:spPr>
        <a:xfrm>
          <a:off x="1731980" y="268095"/>
          <a:ext cx="1651403" cy="660561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1200,0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1980" y="268095"/>
        <a:ext cx="1651403" cy="660561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C6C6-48ED-4F83-AB5B-4CF263602645}">
      <dsp:nvSpPr>
        <dsp:cNvPr id="0" name=""/>
        <dsp:cNvSpPr/>
      </dsp:nvSpPr>
      <dsp:spPr>
        <a:xfrm>
          <a:off x="192209" y="174"/>
          <a:ext cx="1397667" cy="55906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600" kern="1200" dirty="0"/>
        </a:p>
      </dsp:txBody>
      <dsp:txXfrm>
        <a:off x="192209" y="174"/>
        <a:ext cx="1397667" cy="559067"/>
      </dsp:txXfrm>
    </dsp:sp>
    <dsp:sp modelId="{42B28F35-EA9E-477A-812E-C7571AEB0884}">
      <dsp:nvSpPr>
        <dsp:cNvPr id="0" name=""/>
        <dsp:cNvSpPr/>
      </dsp:nvSpPr>
      <dsp:spPr>
        <a:xfrm>
          <a:off x="1408180" y="47694"/>
          <a:ext cx="1499800" cy="464025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60 579,1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8180" y="47694"/>
        <a:ext cx="1499800" cy="464025"/>
      </dsp:txXfrm>
    </dsp:sp>
    <dsp:sp modelId="{4535463C-CD24-4BAD-900A-C251EABE2AFA}">
      <dsp:nvSpPr>
        <dsp:cNvPr id="0" name=""/>
        <dsp:cNvSpPr/>
      </dsp:nvSpPr>
      <dsp:spPr>
        <a:xfrm>
          <a:off x="192209" y="637510"/>
          <a:ext cx="1397667" cy="55906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kern="1200" dirty="0"/>
        </a:p>
      </dsp:txBody>
      <dsp:txXfrm>
        <a:off x="192209" y="637510"/>
        <a:ext cx="1397667" cy="559067"/>
      </dsp:txXfrm>
    </dsp:sp>
    <dsp:sp modelId="{862884E7-8F02-46ED-8A8C-D81201820514}">
      <dsp:nvSpPr>
        <dsp:cNvPr id="0" name=""/>
        <dsp:cNvSpPr/>
      </dsp:nvSpPr>
      <dsp:spPr>
        <a:xfrm>
          <a:off x="1408180" y="685031"/>
          <a:ext cx="1747474" cy="464025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64 544,8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8180" y="685031"/>
        <a:ext cx="1747474" cy="46402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5463C-CD24-4BAD-900A-C251EABE2AFA}">
      <dsp:nvSpPr>
        <dsp:cNvPr id="0" name=""/>
        <dsp:cNvSpPr/>
      </dsp:nvSpPr>
      <dsp:spPr>
        <a:xfrm>
          <a:off x="432048" y="1"/>
          <a:ext cx="1799074" cy="71962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kern="1200" dirty="0"/>
        </a:p>
      </dsp:txBody>
      <dsp:txXfrm>
        <a:off x="432048" y="1"/>
        <a:ext cx="1799074" cy="719629"/>
      </dsp:txXfrm>
    </dsp:sp>
    <dsp:sp modelId="{862884E7-8F02-46ED-8A8C-D81201820514}">
      <dsp:nvSpPr>
        <dsp:cNvPr id="0" name=""/>
        <dsp:cNvSpPr/>
      </dsp:nvSpPr>
      <dsp:spPr>
        <a:xfrm>
          <a:off x="1908189" y="61393"/>
          <a:ext cx="1493232" cy="59729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473,5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8189" y="61393"/>
        <a:ext cx="1493232" cy="597292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C6C6-48ED-4F83-AB5B-4CF263602645}">
      <dsp:nvSpPr>
        <dsp:cNvPr id="0" name=""/>
        <dsp:cNvSpPr/>
      </dsp:nvSpPr>
      <dsp:spPr>
        <a:xfrm>
          <a:off x="31645" y="319"/>
          <a:ext cx="2070300" cy="828120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2000" kern="1200" dirty="0"/>
        </a:p>
      </dsp:txBody>
      <dsp:txXfrm>
        <a:off x="31645" y="319"/>
        <a:ext cx="2070300" cy="828120"/>
      </dsp:txXfrm>
    </dsp:sp>
    <dsp:sp modelId="{42B28F35-EA9E-477A-812E-C7571AEB0884}">
      <dsp:nvSpPr>
        <dsp:cNvPr id="0" name=""/>
        <dsp:cNvSpPr/>
      </dsp:nvSpPr>
      <dsp:spPr>
        <a:xfrm>
          <a:off x="1832806" y="70709"/>
          <a:ext cx="2221585" cy="687339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37 970,0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2806" y="70709"/>
        <a:ext cx="2221585" cy="687339"/>
      </dsp:txXfrm>
    </dsp:sp>
    <dsp:sp modelId="{4535463C-CD24-4BAD-900A-C251EABE2AFA}">
      <dsp:nvSpPr>
        <dsp:cNvPr id="0" name=""/>
        <dsp:cNvSpPr/>
      </dsp:nvSpPr>
      <dsp:spPr>
        <a:xfrm>
          <a:off x="31645" y="944376"/>
          <a:ext cx="2070300" cy="828120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2000" kern="1200" dirty="0"/>
        </a:p>
      </dsp:txBody>
      <dsp:txXfrm>
        <a:off x="31645" y="944376"/>
        <a:ext cx="2070300" cy="828120"/>
      </dsp:txXfrm>
    </dsp:sp>
    <dsp:sp modelId="{862884E7-8F02-46ED-8A8C-D81201820514}">
      <dsp:nvSpPr>
        <dsp:cNvPr id="0" name=""/>
        <dsp:cNvSpPr/>
      </dsp:nvSpPr>
      <dsp:spPr>
        <a:xfrm>
          <a:off x="1832806" y="1014766"/>
          <a:ext cx="2384020" cy="68733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46 916,7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2806" y="1014766"/>
        <a:ext cx="2384020" cy="687339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C6C6-48ED-4F83-AB5B-4CF263602645}">
      <dsp:nvSpPr>
        <dsp:cNvPr id="0" name=""/>
        <dsp:cNvSpPr/>
      </dsp:nvSpPr>
      <dsp:spPr>
        <a:xfrm>
          <a:off x="291249" y="357"/>
          <a:ext cx="2018081" cy="80723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600" kern="1200" dirty="0"/>
        </a:p>
      </dsp:txBody>
      <dsp:txXfrm>
        <a:off x="291249" y="357"/>
        <a:ext cx="2018081" cy="807232"/>
      </dsp:txXfrm>
    </dsp:sp>
    <dsp:sp modelId="{42B28F35-EA9E-477A-812E-C7571AEB0884}">
      <dsp:nvSpPr>
        <dsp:cNvPr id="0" name=""/>
        <dsp:cNvSpPr/>
      </dsp:nvSpPr>
      <dsp:spPr>
        <a:xfrm>
          <a:off x="2046980" y="68971"/>
          <a:ext cx="1557070" cy="670003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314 548,1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6980" y="68971"/>
        <a:ext cx="1557070" cy="670003"/>
      </dsp:txXfrm>
    </dsp:sp>
    <dsp:sp modelId="{4535463C-CD24-4BAD-900A-C251EABE2AFA}">
      <dsp:nvSpPr>
        <dsp:cNvPr id="0" name=""/>
        <dsp:cNvSpPr/>
      </dsp:nvSpPr>
      <dsp:spPr>
        <a:xfrm>
          <a:off x="291249" y="920602"/>
          <a:ext cx="2018081" cy="80723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600" kern="1200" dirty="0"/>
        </a:p>
      </dsp:txBody>
      <dsp:txXfrm>
        <a:off x="291249" y="920602"/>
        <a:ext cx="2018081" cy="807232"/>
      </dsp:txXfrm>
    </dsp:sp>
    <dsp:sp modelId="{862884E7-8F02-46ED-8A8C-D81201820514}">
      <dsp:nvSpPr>
        <dsp:cNvPr id="0" name=""/>
        <dsp:cNvSpPr/>
      </dsp:nvSpPr>
      <dsp:spPr>
        <a:xfrm>
          <a:off x="2046980" y="989217"/>
          <a:ext cx="1729713" cy="670003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358 694,0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6980" y="989217"/>
        <a:ext cx="1729713" cy="6700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DD70E-92EC-4508-AD78-EEE213CDC866}">
      <dsp:nvSpPr>
        <dsp:cNvPr id="0" name=""/>
        <dsp:cNvSpPr/>
      </dsp:nvSpPr>
      <dsp:spPr>
        <a:xfrm>
          <a:off x="0" y="349698"/>
          <a:ext cx="30243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EB31E-98AB-4640-B500-D3ECD65C3315}">
      <dsp:nvSpPr>
        <dsp:cNvPr id="0" name=""/>
        <dsp:cNvSpPr/>
      </dsp:nvSpPr>
      <dsp:spPr>
        <a:xfrm>
          <a:off x="190363" y="145759"/>
          <a:ext cx="2117035" cy="678960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9" tIns="0" rIns="800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363" y="145759"/>
        <a:ext cx="2117035" cy="678960"/>
      </dsp:txXfrm>
    </dsp:sp>
    <dsp:sp modelId="{F8E8B344-1E91-499A-B4B4-DE89520DA8EC}">
      <dsp:nvSpPr>
        <dsp:cNvPr id="0" name=""/>
        <dsp:cNvSpPr/>
      </dsp:nvSpPr>
      <dsp:spPr>
        <a:xfrm>
          <a:off x="0" y="1392978"/>
          <a:ext cx="30243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74678-4C25-41F2-AF48-2FE981BF7500}">
      <dsp:nvSpPr>
        <dsp:cNvPr id="0" name=""/>
        <dsp:cNvSpPr/>
      </dsp:nvSpPr>
      <dsp:spPr>
        <a:xfrm>
          <a:off x="190363" y="1009854"/>
          <a:ext cx="2117035" cy="6789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9" tIns="0" rIns="800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363" y="1009854"/>
        <a:ext cx="2117035" cy="678960"/>
      </dsp:txXfrm>
    </dsp:sp>
    <dsp:sp modelId="{8612E737-8B05-4B30-97A8-BADCCFB3FFC9}">
      <dsp:nvSpPr>
        <dsp:cNvPr id="0" name=""/>
        <dsp:cNvSpPr/>
      </dsp:nvSpPr>
      <dsp:spPr>
        <a:xfrm>
          <a:off x="0" y="2436258"/>
          <a:ext cx="30243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B3916-FA53-48A9-B68E-209B76757569}">
      <dsp:nvSpPr>
        <dsp:cNvPr id="0" name=""/>
        <dsp:cNvSpPr/>
      </dsp:nvSpPr>
      <dsp:spPr>
        <a:xfrm>
          <a:off x="151216" y="2096778"/>
          <a:ext cx="2621101" cy="6789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9" tIns="0" rIns="800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16" y="2096778"/>
        <a:ext cx="2621101" cy="67896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C6C6-48ED-4F83-AB5B-4CF263602645}">
      <dsp:nvSpPr>
        <dsp:cNvPr id="0" name=""/>
        <dsp:cNvSpPr/>
      </dsp:nvSpPr>
      <dsp:spPr>
        <a:xfrm>
          <a:off x="227992" y="181"/>
          <a:ext cx="1736252" cy="773748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800" kern="1200" dirty="0"/>
        </a:p>
      </dsp:txBody>
      <dsp:txXfrm>
        <a:off x="227992" y="181"/>
        <a:ext cx="1736252" cy="773748"/>
      </dsp:txXfrm>
    </dsp:sp>
    <dsp:sp modelId="{42B28F35-EA9E-477A-812E-C7571AEB0884}">
      <dsp:nvSpPr>
        <dsp:cNvPr id="0" name=""/>
        <dsp:cNvSpPr/>
      </dsp:nvSpPr>
      <dsp:spPr>
        <a:xfrm>
          <a:off x="1712777" y="65949"/>
          <a:ext cx="1605528" cy="642211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9 235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,8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2777" y="65949"/>
        <a:ext cx="1605528" cy="642211"/>
      </dsp:txXfrm>
    </dsp:sp>
    <dsp:sp modelId="{4535463C-CD24-4BAD-900A-C251EABE2AFA}">
      <dsp:nvSpPr>
        <dsp:cNvPr id="0" name=""/>
        <dsp:cNvSpPr/>
      </dsp:nvSpPr>
      <dsp:spPr>
        <a:xfrm>
          <a:off x="198799" y="882435"/>
          <a:ext cx="1934371" cy="773748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800" kern="1200" dirty="0"/>
        </a:p>
      </dsp:txBody>
      <dsp:txXfrm>
        <a:off x="198799" y="882435"/>
        <a:ext cx="1934371" cy="773748"/>
      </dsp:txXfrm>
    </dsp:sp>
    <dsp:sp modelId="{862884E7-8F02-46ED-8A8C-D81201820514}">
      <dsp:nvSpPr>
        <dsp:cNvPr id="0" name=""/>
        <dsp:cNvSpPr/>
      </dsp:nvSpPr>
      <dsp:spPr>
        <a:xfrm>
          <a:off x="1910895" y="948023"/>
          <a:ext cx="1605528" cy="642211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9 101,3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0895" y="948023"/>
        <a:ext cx="1605528" cy="642211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C6C6-48ED-4F83-AB5B-4CF263602645}">
      <dsp:nvSpPr>
        <dsp:cNvPr id="0" name=""/>
        <dsp:cNvSpPr/>
      </dsp:nvSpPr>
      <dsp:spPr>
        <a:xfrm>
          <a:off x="369" y="59492"/>
          <a:ext cx="1997651" cy="64470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(план)</a:t>
          </a:r>
          <a:endParaRPr lang="ru-RU" sz="1800" kern="1200" dirty="0"/>
        </a:p>
      </dsp:txBody>
      <dsp:txXfrm>
        <a:off x="369" y="59492"/>
        <a:ext cx="1997651" cy="644709"/>
      </dsp:txXfrm>
    </dsp:sp>
    <dsp:sp modelId="{42B28F35-EA9E-477A-812E-C7571AEB0884}">
      <dsp:nvSpPr>
        <dsp:cNvPr id="0" name=""/>
        <dsp:cNvSpPr/>
      </dsp:nvSpPr>
      <dsp:spPr>
        <a:xfrm>
          <a:off x="1816193" y="149667"/>
          <a:ext cx="1855844" cy="464358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20 551,5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6193" y="149667"/>
        <a:ext cx="1855844" cy="464358"/>
      </dsp:txXfrm>
    </dsp:sp>
    <dsp:sp modelId="{4535463C-CD24-4BAD-900A-C251EABE2AFA}">
      <dsp:nvSpPr>
        <dsp:cNvPr id="0" name=""/>
        <dsp:cNvSpPr/>
      </dsp:nvSpPr>
      <dsp:spPr>
        <a:xfrm>
          <a:off x="369" y="782527"/>
          <a:ext cx="1974070" cy="641810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</a:t>
          </a:r>
          <a:r>
            <a:rPr lang="ru-RU" sz="24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/>
        </a:p>
      </dsp:txBody>
      <dsp:txXfrm>
        <a:off x="369" y="782527"/>
        <a:ext cx="1974070" cy="641810"/>
      </dsp:txXfrm>
    </dsp:sp>
    <dsp:sp modelId="{862884E7-8F02-46ED-8A8C-D81201820514}">
      <dsp:nvSpPr>
        <dsp:cNvPr id="0" name=""/>
        <dsp:cNvSpPr/>
      </dsp:nvSpPr>
      <dsp:spPr>
        <a:xfrm>
          <a:off x="1792612" y="871253"/>
          <a:ext cx="1748728" cy="464358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23 625,8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2612" y="871253"/>
        <a:ext cx="1748728" cy="4643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180E5C-A66E-4A1B-92F5-1EC347AA8E3A}">
      <dsp:nvSpPr>
        <dsp:cNvPr id="0" name=""/>
        <dsp:cNvSpPr/>
      </dsp:nvSpPr>
      <dsp:spPr>
        <a:xfrm>
          <a:off x="1022873" y="1172147"/>
          <a:ext cx="413648" cy="559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824" y="0"/>
              </a:lnTo>
              <a:lnTo>
                <a:pt x="206824" y="559062"/>
              </a:lnTo>
              <a:lnTo>
                <a:pt x="413648" y="559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2311" y="1434292"/>
        <a:ext cx="34772" cy="34772"/>
      </dsp:txXfrm>
    </dsp:sp>
    <dsp:sp modelId="{4094C20E-B1BF-49A0-9683-5B69E0EF3317}">
      <dsp:nvSpPr>
        <dsp:cNvPr id="0" name=""/>
        <dsp:cNvSpPr/>
      </dsp:nvSpPr>
      <dsp:spPr>
        <a:xfrm>
          <a:off x="1022873" y="1126427"/>
          <a:ext cx="4136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6824" y="45720"/>
              </a:lnTo>
              <a:lnTo>
                <a:pt x="206824" y="48012"/>
              </a:lnTo>
              <a:lnTo>
                <a:pt x="413648" y="48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9356" y="1161805"/>
        <a:ext cx="20682" cy="20682"/>
      </dsp:txXfrm>
    </dsp:sp>
    <dsp:sp modelId="{CFBB0313-41C9-4BF7-9D79-B5706D8B66AA}">
      <dsp:nvSpPr>
        <dsp:cNvPr id="0" name=""/>
        <dsp:cNvSpPr/>
      </dsp:nvSpPr>
      <dsp:spPr>
        <a:xfrm>
          <a:off x="1022873" y="617670"/>
          <a:ext cx="413648" cy="554477"/>
        </a:xfrm>
        <a:custGeom>
          <a:avLst/>
          <a:gdLst/>
          <a:ahLst/>
          <a:cxnLst/>
          <a:rect l="0" t="0" r="0" b="0"/>
          <a:pathLst>
            <a:path>
              <a:moveTo>
                <a:pt x="0" y="554477"/>
              </a:moveTo>
              <a:lnTo>
                <a:pt x="206824" y="554477"/>
              </a:lnTo>
              <a:lnTo>
                <a:pt x="206824" y="0"/>
              </a:lnTo>
              <a:lnTo>
                <a:pt x="4136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2403" y="877614"/>
        <a:ext cx="34588" cy="34588"/>
      </dsp:txXfrm>
    </dsp:sp>
    <dsp:sp modelId="{72A083C6-1C7C-4D9D-9A9E-B647BFC2AF65}">
      <dsp:nvSpPr>
        <dsp:cNvPr id="0" name=""/>
        <dsp:cNvSpPr/>
      </dsp:nvSpPr>
      <dsp:spPr>
        <a:xfrm rot="16200000">
          <a:off x="-613682" y="707738"/>
          <a:ext cx="2344294" cy="928817"/>
        </a:xfrm>
        <a:prstGeom prst="rect">
          <a:avLst/>
        </a:prstGeom>
        <a:solidFill>
          <a:srgbClr val="7CF0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2 564 374,1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613682" y="707738"/>
        <a:ext cx="2344294" cy="928817"/>
      </dsp:txXfrm>
    </dsp:sp>
    <dsp:sp modelId="{AED2E6DF-E391-408F-A806-D5B0D7677CF7}">
      <dsp:nvSpPr>
        <dsp:cNvPr id="0" name=""/>
        <dsp:cNvSpPr/>
      </dsp:nvSpPr>
      <dsp:spPr>
        <a:xfrm>
          <a:off x="1436522" y="394962"/>
          <a:ext cx="1460964" cy="44541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624 806,4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6522" y="394962"/>
        <a:ext cx="1460964" cy="445415"/>
      </dsp:txXfrm>
    </dsp:sp>
    <dsp:sp modelId="{2BA4FB5D-FE48-4E38-81F8-A5403519C833}">
      <dsp:nvSpPr>
        <dsp:cNvPr id="0" name=""/>
        <dsp:cNvSpPr/>
      </dsp:nvSpPr>
      <dsp:spPr>
        <a:xfrm>
          <a:off x="1436522" y="951732"/>
          <a:ext cx="1460964" cy="44541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178 998,0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6522" y="951732"/>
        <a:ext cx="1460964" cy="445415"/>
      </dsp:txXfrm>
    </dsp:sp>
    <dsp:sp modelId="{52078CA3-FBB2-4580-8121-4522F4FDFF9A}">
      <dsp:nvSpPr>
        <dsp:cNvPr id="0" name=""/>
        <dsp:cNvSpPr/>
      </dsp:nvSpPr>
      <dsp:spPr>
        <a:xfrm>
          <a:off x="1436522" y="1508501"/>
          <a:ext cx="2415909" cy="44541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1 760 569,7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6522" y="1508501"/>
        <a:ext cx="2415909" cy="4454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180E5C-A66E-4A1B-92F5-1EC347AA8E3A}">
      <dsp:nvSpPr>
        <dsp:cNvPr id="0" name=""/>
        <dsp:cNvSpPr/>
      </dsp:nvSpPr>
      <dsp:spPr>
        <a:xfrm>
          <a:off x="1488844" y="1332147"/>
          <a:ext cx="331429" cy="63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14" y="0"/>
              </a:lnTo>
              <a:lnTo>
                <a:pt x="165714" y="631535"/>
              </a:lnTo>
              <a:lnTo>
                <a:pt x="331429" y="63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6728" y="1630085"/>
        <a:ext cx="35660" cy="35660"/>
      </dsp:txXfrm>
    </dsp:sp>
    <dsp:sp modelId="{4094C20E-B1BF-49A0-9683-5B69E0EF3317}">
      <dsp:nvSpPr>
        <dsp:cNvPr id="0" name=""/>
        <dsp:cNvSpPr/>
      </dsp:nvSpPr>
      <dsp:spPr>
        <a:xfrm>
          <a:off x="1488844" y="1286427"/>
          <a:ext cx="331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2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46273" y="1323862"/>
        <a:ext cx="16571" cy="16571"/>
      </dsp:txXfrm>
    </dsp:sp>
    <dsp:sp modelId="{CFBB0313-41C9-4BF7-9D79-B5706D8B66AA}">
      <dsp:nvSpPr>
        <dsp:cNvPr id="0" name=""/>
        <dsp:cNvSpPr/>
      </dsp:nvSpPr>
      <dsp:spPr>
        <a:xfrm>
          <a:off x="1488844" y="700612"/>
          <a:ext cx="331429" cy="631535"/>
        </a:xfrm>
        <a:custGeom>
          <a:avLst/>
          <a:gdLst/>
          <a:ahLst/>
          <a:cxnLst/>
          <a:rect l="0" t="0" r="0" b="0"/>
          <a:pathLst>
            <a:path>
              <a:moveTo>
                <a:pt x="0" y="631535"/>
              </a:moveTo>
              <a:lnTo>
                <a:pt x="165714" y="631535"/>
              </a:lnTo>
              <a:lnTo>
                <a:pt x="165714" y="0"/>
              </a:lnTo>
              <a:lnTo>
                <a:pt x="3314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6728" y="998550"/>
        <a:ext cx="35660" cy="35660"/>
      </dsp:txXfrm>
    </dsp:sp>
    <dsp:sp modelId="{72A083C6-1C7C-4D9D-9A9E-B647BFC2AF65}">
      <dsp:nvSpPr>
        <dsp:cNvPr id="0" name=""/>
        <dsp:cNvSpPr/>
      </dsp:nvSpPr>
      <dsp:spPr>
        <a:xfrm rot="16200000">
          <a:off x="-342480" y="830370"/>
          <a:ext cx="2659094" cy="1003554"/>
        </a:xfrm>
        <a:prstGeom prst="rect">
          <a:avLst/>
        </a:prstGeom>
        <a:solidFill>
          <a:srgbClr val="7CF0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2 676 378,7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342480" y="830370"/>
        <a:ext cx="2659094" cy="1003554"/>
      </dsp:txXfrm>
    </dsp:sp>
    <dsp:sp modelId="{AED2E6DF-E391-408F-A806-D5B0D7677CF7}">
      <dsp:nvSpPr>
        <dsp:cNvPr id="0" name=""/>
        <dsp:cNvSpPr/>
      </dsp:nvSpPr>
      <dsp:spPr>
        <a:xfrm>
          <a:off x="1820273" y="447998"/>
          <a:ext cx="1657147" cy="50522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659 690,9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0273" y="447998"/>
        <a:ext cx="1657147" cy="505228"/>
      </dsp:txXfrm>
    </dsp:sp>
    <dsp:sp modelId="{2BA4FB5D-FE48-4E38-81F8-A5403519C833}">
      <dsp:nvSpPr>
        <dsp:cNvPr id="0" name=""/>
        <dsp:cNvSpPr/>
      </dsp:nvSpPr>
      <dsp:spPr>
        <a:xfrm>
          <a:off x="1820273" y="1079533"/>
          <a:ext cx="1657147" cy="50522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183 615,6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0273" y="1079533"/>
        <a:ext cx="1657147" cy="505228"/>
      </dsp:txXfrm>
    </dsp:sp>
    <dsp:sp modelId="{52078CA3-FBB2-4580-8121-4522F4FDFF9A}">
      <dsp:nvSpPr>
        <dsp:cNvPr id="0" name=""/>
        <dsp:cNvSpPr/>
      </dsp:nvSpPr>
      <dsp:spPr>
        <a:xfrm>
          <a:off x="1820273" y="1711069"/>
          <a:ext cx="2194428" cy="50522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1 833 072,2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0273" y="1711069"/>
        <a:ext cx="2194428" cy="5052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64630E-D1B0-4E61-85FB-118DBB62AB0F}">
      <dsp:nvSpPr>
        <dsp:cNvPr id="0" name=""/>
        <dsp:cNvSpPr/>
      </dsp:nvSpPr>
      <dsp:spPr>
        <a:xfrm>
          <a:off x="73979" y="0"/>
          <a:ext cx="3847976" cy="38479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73,1%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6472" y="192398"/>
        <a:ext cx="1442991" cy="384797"/>
      </dsp:txXfrm>
    </dsp:sp>
    <dsp:sp modelId="{8F8D7D56-8B03-4323-A6FA-40632A9E2F5F}">
      <dsp:nvSpPr>
        <dsp:cNvPr id="0" name=""/>
        <dsp:cNvSpPr/>
      </dsp:nvSpPr>
      <dsp:spPr>
        <a:xfrm>
          <a:off x="362578" y="864092"/>
          <a:ext cx="3270779" cy="26969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 20,0%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2706" y="1019169"/>
        <a:ext cx="1410523" cy="310153"/>
      </dsp:txXfrm>
    </dsp:sp>
    <dsp:sp modelId="{2FADE416-C1F3-4915-A301-C84591339EE2}">
      <dsp:nvSpPr>
        <dsp:cNvPr id="0" name=""/>
        <dsp:cNvSpPr/>
      </dsp:nvSpPr>
      <dsp:spPr>
        <a:xfrm>
          <a:off x="648078" y="1584180"/>
          <a:ext cx="2693583" cy="20212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Земельный налог 3,0%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7905" y="1723648"/>
        <a:ext cx="1393929" cy="278934"/>
      </dsp:txXfrm>
    </dsp:sp>
    <dsp:sp modelId="{B61710D1-6CD9-47D0-A283-48301623314E}">
      <dsp:nvSpPr>
        <dsp:cNvPr id="0" name=""/>
        <dsp:cNvSpPr/>
      </dsp:nvSpPr>
      <dsp:spPr>
        <a:xfrm>
          <a:off x="932219" y="2152020"/>
          <a:ext cx="2116386" cy="15527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1,5%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18988" y="2291765"/>
        <a:ext cx="1142848" cy="279491"/>
      </dsp:txXfrm>
    </dsp:sp>
    <dsp:sp modelId="{EE667AAD-6814-4FB4-BCCA-21FC5E0F7196}">
      <dsp:nvSpPr>
        <dsp:cNvPr id="0" name=""/>
        <dsp:cNvSpPr/>
      </dsp:nvSpPr>
      <dsp:spPr>
        <a:xfrm>
          <a:off x="1080117" y="2880317"/>
          <a:ext cx="1872671" cy="6761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налоговые доходы 2,4%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4364" y="3049359"/>
        <a:ext cx="1324178" cy="33808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BDAF72-D42B-4E99-92C3-0D23CF79A51B}">
      <dsp:nvSpPr>
        <dsp:cNvPr id="0" name=""/>
        <dsp:cNvSpPr/>
      </dsp:nvSpPr>
      <dsp:spPr>
        <a:xfrm rot="10800000">
          <a:off x="0" y="0"/>
          <a:ext cx="2448271" cy="406410"/>
        </a:xfrm>
        <a:prstGeom prst="trapezoid">
          <a:avLst>
            <a:gd name="adj" fmla="val 80952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1 833 072,2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447" y="0"/>
        <a:ext cx="1591376" cy="406410"/>
      </dsp:txXfrm>
    </dsp:sp>
    <dsp:sp modelId="{BCA88417-4B30-423E-89CE-6AABF61DCD6F}">
      <dsp:nvSpPr>
        <dsp:cNvPr id="0" name=""/>
        <dsp:cNvSpPr/>
      </dsp:nvSpPr>
      <dsp:spPr>
        <a:xfrm rot="10800000">
          <a:off x="328998" y="406410"/>
          <a:ext cx="1790274" cy="1105757"/>
        </a:xfrm>
        <a:prstGeom prst="trapezoid">
          <a:avLst>
            <a:gd name="adj" fmla="val 80952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1 760 569,7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998" y="406410"/>
        <a:ext cx="1790274" cy="110575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1002A-9671-44B2-AC18-7FD959B4618D}">
      <dsp:nvSpPr>
        <dsp:cNvPr id="0" name=""/>
        <dsp:cNvSpPr/>
      </dsp:nvSpPr>
      <dsp:spPr>
        <a:xfrm>
          <a:off x="1942349" y="0"/>
          <a:ext cx="2219504" cy="82391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1 251 787,2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469" y="0"/>
        <a:ext cx="1864383" cy="823910"/>
      </dsp:txXfrm>
    </dsp:sp>
    <dsp:sp modelId="{0538B14C-F2C7-405A-A39D-ABD6D4EFFE07}">
      <dsp:nvSpPr>
        <dsp:cNvPr id="0" name=""/>
        <dsp:cNvSpPr/>
      </dsp:nvSpPr>
      <dsp:spPr>
        <a:xfrm>
          <a:off x="435233" y="0"/>
          <a:ext cx="1488047" cy="85644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 (план)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33" y="0"/>
        <a:ext cx="1488047" cy="856441"/>
      </dsp:txXfrm>
    </dsp:sp>
    <dsp:sp modelId="{0AB96450-550B-4321-85B8-F6627DE16B9B}">
      <dsp:nvSpPr>
        <dsp:cNvPr id="0" name=""/>
        <dsp:cNvSpPr/>
      </dsp:nvSpPr>
      <dsp:spPr>
        <a:xfrm>
          <a:off x="5865590" y="48952"/>
          <a:ext cx="2902691" cy="82725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1 229 239,2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0020" y="48952"/>
        <a:ext cx="2438261" cy="827252"/>
      </dsp:txXfrm>
    </dsp:sp>
    <dsp:sp modelId="{831A5839-69DD-4450-A669-77F92FD44C69}">
      <dsp:nvSpPr>
        <dsp:cNvPr id="0" name=""/>
        <dsp:cNvSpPr/>
      </dsp:nvSpPr>
      <dsp:spPr>
        <a:xfrm>
          <a:off x="4320481" y="0"/>
          <a:ext cx="1402573" cy="93786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(проект)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1" y="0"/>
        <a:ext cx="1402573" cy="937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0.40458</cdr:x>
      <cdr:y>0.04733</cdr:y>
    </cdr:from>
    <cdr:to>
      <cdr:x>0.63874</cdr:x>
      <cdr:y>0.2277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7522783">
          <a:off x="4200663" y="-287300"/>
          <a:ext cx="1008131" cy="2111832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4 617,6 (-2,5%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0.20527</cdr:x>
      <cdr:y>0.43678</cdr:y>
    </cdr:from>
    <cdr:to>
      <cdr:x>0.40755</cdr:x>
      <cdr:y>0.56582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3653522">
          <a:off x="1970538" y="1841729"/>
          <a:ext cx="669979" cy="1522031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+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71 994</a:t>
          </a:r>
          <a:r>
            <a:rPr lang="ru-RU" sz="1800" dirty="0" smtClean="0">
              <a:solidFill>
                <a:schemeClr val="tx1"/>
              </a:solidFill>
            </a:rPr>
            <a:t>,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0.41713</cdr:x>
      <cdr:y>0.39164</cdr:y>
    </cdr:from>
    <cdr:to>
      <cdr:x>0.60957</cdr:x>
      <cdr:y>0.52068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3653522">
          <a:off x="3527634" y="1644396"/>
          <a:ext cx="669980" cy="1448032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F6FC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+9 934,9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0.8458</cdr:x>
      <cdr:y>0.50901</cdr:y>
    </cdr:from>
    <cdr:to>
      <cdr:x>1</cdr:x>
      <cdr:y>0.63804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3653522">
          <a:off x="6691403" y="2397648"/>
          <a:ext cx="669928" cy="1160269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F6FC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+1 287,3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0.21818</cdr:x>
      <cdr:y>0.62903</cdr:y>
    </cdr:from>
    <cdr:to>
      <cdr:x>0.33362</cdr:x>
      <cdr:y>0.83385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0.22727</cdr:x>
      <cdr:y>0.62903</cdr:y>
    </cdr:from>
    <cdr:to>
      <cdr:x>0.34271</cdr:x>
      <cdr:y>0.83385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00200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0.62676</cdr:x>
      <cdr:y>0.21947</cdr:y>
    </cdr:from>
    <cdr:to>
      <cdr:x>0.71501</cdr:x>
      <cdr:y>0.46324</cdr:y>
    </cdr:to>
    <cdr:sp macro="" textlink="">
      <cdr:nvSpPr>
        <cdr:cNvPr id="7" name="Стрелка вниз 6"/>
        <cdr:cNvSpPr/>
      </cdr:nvSpPr>
      <cdr:spPr>
        <a:xfrm xmlns:a="http://schemas.openxmlformats.org/drawingml/2006/main" rot="19189099">
          <a:off x="4715970" y="1139470"/>
          <a:ext cx="664008" cy="1265662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F6FC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-155 718,9</a:t>
          </a:r>
          <a:endParaRPr lang="ru-RU" sz="1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18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>
              <a:defRPr/>
            </a:pPr>
            <a:fld id="{A5C02D0A-7020-45E5-A40C-7A6D0A00BB38}" type="slidenum">
              <a:rPr lang="ru-RU" sz="1200">
                <a:latin typeface="+mn-lt"/>
              </a:rPr>
              <a:pPr algn="r">
                <a:defRPr/>
              </a:pPr>
              <a:t>60</a:t>
            </a:fld>
            <a:endParaRPr lang="ru-RU" sz="120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88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718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61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74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97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35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54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96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20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71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1547813" y="1700213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1547813" y="1700213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707998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Layout" Target="../diagrams/layout8.xml"/><Relationship Id="rId7" Type="http://schemas.openxmlformats.org/officeDocument/2006/relationships/chart" Target="../charts/chart4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25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10" Type="http://schemas.openxmlformats.org/officeDocument/2006/relationships/image" Target="../media/image46.jpeg"/><Relationship Id="rId4" Type="http://schemas.openxmlformats.org/officeDocument/2006/relationships/diagramLayout" Target="../diagrams/layout26.xml"/><Relationship Id="rId9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27.xml"/><Relationship Id="rId7" Type="http://schemas.openxmlformats.org/officeDocument/2006/relationships/image" Target="../media/image47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Relationship Id="rId9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image" Target="../media/image55.jpeg"/><Relationship Id="rId5" Type="http://schemas.openxmlformats.org/officeDocument/2006/relationships/diagramQuickStyle" Target="../diagrams/quickStyle29.xml"/><Relationship Id="rId10" Type="http://schemas.openxmlformats.org/officeDocument/2006/relationships/image" Target="../media/image54.jpeg"/><Relationship Id="rId4" Type="http://schemas.openxmlformats.org/officeDocument/2006/relationships/diagramLayout" Target="../diagrams/layout29.xml"/><Relationship Id="rId9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30.xml"/><Relationship Id="rId7" Type="http://schemas.openxmlformats.org/officeDocument/2006/relationships/image" Target="../media/image56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Layout" Target="../diagrams/layout31.xml"/><Relationship Id="rId7" Type="http://schemas.openxmlformats.org/officeDocument/2006/relationships/image" Target="../media/image58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uray.ru/document/846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www.uray.ru/images/content_news/22_Glavniii_sait_3989_adminka_cop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429000" cy="2276475"/>
          </a:xfrm>
          <a:prstGeom prst="rect">
            <a:avLst/>
          </a:prstGeom>
          <a:noFill/>
        </p:spPr>
      </p:pic>
      <p:pic>
        <p:nvPicPr>
          <p:cNvPr id="1031" name="Picture 7" descr="http://www.uray.ru/images/content_user_images/22_Glavniii_sait_1957_K800_DSC_0125_r.jpg"/>
          <p:cNvPicPr>
            <a:picLocks noChangeAspect="1" noChangeArrowheads="1"/>
          </p:cNvPicPr>
          <p:nvPr/>
        </p:nvPicPr>
        <p:blipFill>
          <a:blip r:embed="rId3" cstate="print">
            <a:lum bright="26000" contrast="-17000"/>
          </a:blip>
          <a:srcRect/>
          <a:stretch>
            <a:fillRect/>
          </a:stretch>
        </p:blipFill>
        <p:spPr bwMode="auto">
          <a:xfrm>
            <a:off x="-53702" y="25878"/>
            <a:ext cx="3257550" cy="21644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51" name="Picture 27" descr="http://86.mchs.gov.ru/upload/site62/document_images/HDYZnzYvO1.jpg"/>
          <p:cNvPicPr>
            <a:picLocks noChangeAspect="1" noChangeArrowheads="1"/>
          </p:cNvPicPr>
          <p:nvPr/>
        </p:nvPicPr>
        <p:blipFill>
          <a:blip r:embed="rId4" cstate="print">
            <a:lum bright="26000"/>
          </a:blip>
          <a:srcRect/>
          <a:stretch>
            <a:fillRect/>
          </a:stretch>
        </p:blipFill>
        <p:spPr bwMode="auto">
          <a:xfrm>
            <a:off x="-1" y="2204863"/>
            <a:ext cx="2937967" cy="2057566"/>
          </a:xfrm>
          <a:prstGeom prst="rect">
            <a:avLst/>
          </a:prstGeom>
          <a:noFill/>
        </p:spPr>
      </p:pic>
      <p:pic>
        <p:nvPicPr>
          <p:cNvPr id="1047" name="Picture 23" descr="http://www.pfrf.ru/data/gallery/9480/big/DSC_0512.jpg"/>
          <p:cNvPicPr>
            <a:picLocks noChangeAspect="1" noChangeArrowheads="1"/>
          </p:cNvPicPr>
          <p:nvPr/>
        </p:nvPicPr>
        <p:blipFill>
          <a:blip r:embed="rId5" cstate="print">
            <a:lum bright="26000"/>
          </a:blip>
          <a:srcRect/>
          <a:stretch>
            <a:fillRect/>
          </a:stretch>
        </p:blipFill>
        <p:spPr bwMode="auto">
          <a:xfrm>
            <a:off x="2915816" y="4077072"/>
            <a:ext cx="3633216" cy="2420630"/>
          </a:xfrm>
          <a:prstGeom prst="rect">
            <a:avLst/>
          </a:prstGeom>
          <a:noFill/>
        </p:spPr>
      </p:pic>
      <p:pic>
        <p:nvPicPr>
          <p:cNvPr id="1041" name="Picture 17" descr="http://www.uray.ru/images/content_news/22_Glavniii_sait_2475_DSC_1594_r.jpg"/>
          <p:cNvPicPr>
            <a:picLocks noChangeAspect="1" noChangeArrowheads="1"/>
          </p:cNvPicPr>
          <p:nvPr/>
        </p:nvPicPr>
        <p:blipFill>
          <a:blip r:embed="rId6" cstate="print">
            <a:lum bright="26000"/>
          </a:blip>
          <a:srcRect/>
          <a:stretch>
            <a:fillRect/>
          </a:stretch>
        </p:blipFill>
        <p:spPr bwMode="auto">
          <a:xfrm>
            <a:off x="6522720" y="4149080"/>
            <a:ext cx="2621280" cy="2334578"/>
          </a:xfrm>
          <a:prstGeom prst="rect">
            <a:avLst/>
          </a:prstGeom>
          <a:noFill/>
        </p:spPr>
      </p:pic>
      <p:pic>
        <p:nvPicPr>
          <p:cNvPr id="1037" name="Picture 13" descr="http://www.infoflag.ru/Upload/images/%D0%94%D1%83%D0%BC%D0%B0%20-%20%D1%84%D0%BE%D1%82%D0%BE.jpg"/>
          <p:cNvPicPr>
            <a:picLocks noChangeAspect="1" noChangeArrowheads="1"/>
          </p:cNvPicPr>
          <p:nvPr/>
        </p:nvPicPr>
        <p:blipFill>
          <a:blip r:embed="rId7" cstate="print">
            <a:lum bright="26000"/>
          </a:blip>
          <a:srcRect/>
          <a:stretch>
            <a:fillRect/>
          </a:stretch>
        </p:blipFill>
        <p:spPr bwMode="auto">
          <a:xfrm>
            <a:off x="6096000" y="2132856"/>
            <a:ext cx="3048000" cy="2286000"/>
          </a:xfrm>
          <a:prstGeom prst="rect">
            <a:avLst/>
          </a:prstGeom>
          <a:noFill/>
        </p:spPr>
      </p:pic>
      <p:pic>
        <p:nvPicPr>
          <p:cNvPr id="1035" name="Picture 11" descr="http://www.uray.ru/images/content_news/22_Glavniii_sait_3995_22_Glavniii_sait_3269______3_cop_r_r.jpg"/>
          <p:cNvPicPr>
            <a:picLocks noChangeAspect="1" noChangeArrowheads="1"/>
          </p:cNvPicPr>
          <p:nvPr/>
        </p:nvPicPr>
        <p:blipFill>
          <a:blip r:embed="rId8" cstate="print">
            <a:lum bright="26000"/>
          </a:blip>
          <a:srcRect/>
          <a:stretch>
            <a:fillRect/>
          </a:stretch>
        </p:blipFill>
        <p:spPr bwMode="auto">
          <a:xfrm>
            <a:off x="6156176" y="0"/>
            <a:ext cx="2843808" cy="2067687"/>
          </a:xfrm>
          <a:prstGeom prst="rect">
            <a:avLst/>
          </a:prstGeom>
          <a:noFill/>
        </p:spPr>
      </p:pic>
      <p:pic>
        <p:nvPicPr>
          <p:cNvPr id="1033" name="Picture 9" descr="http://static.panoramio.com/photos/large/8477339.jpg"/>
          <p:cNvPicPr>
            <a:picLocks noChangeAspect="1" noChangeArrowheads="1"/>
          </p:cNvPicPr>
          <p:nvPr/>
        </p:nvPicPr>
        <p:blipFill>
          <a:blip r:embed="rId9" cstate="print">
            <a:lum bright="26000"/>
          </a:blip>
          <a:srcRect/>
          <a:stretch>
            <a:fillRect/>
          </a:stretch>
        </p:blipFill>
        <p:spPr bwMode="auto">
          <a:xfrm>
            <a:off x="2843808" y="0"/>
            <a:ext cx="3218688" cy="21468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119675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6488668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 проекту решения о бюджете города Урай на 2016 год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bestspictures.ru/img/picture/Jun/30/c30c1447a59674dedd8a09da6a45dc8e/8.jpg"/>
          <p:cNvPicPr>
            <a:picLocks noChangeAspect="1" noChangeArrowheads="1"/>
          </p:cNvPicPr>
          <p:nvPr/>
        </p:nvPicPr>
        <p:blipFill>
          <a:blip r:embed="rId10" cstate="print">
            <a:lum bright="26000"/>
          </a:blip>
          <a:srcRect/>
          <a:stretch>
            <a:fillRect/>
          </a:stretch>
        </p:blipFill>
        <p:spPr bwMode="auto">
          <a:xfrm>
            <a:off x="0" y="4293096"/>
            <a:ext cx="2891790" cy="2231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И ДИНАМИКА БЕЗВОЗМЕЗДНЫХ ПОСТУПЛЕНИЙ В БЮДЖЕТ ГОРОДА УРАЙ НА 2016 ГОД, ТЫС. РУБЛЕЙ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821068672"/>
              </p:ext>
            </p:extLst>
          </p:nvPr>
        </p:nvGraphicFramePr>
        <p:xfrm>
          <a:off x="0" y="1665968"/>
          <a:ext cx="7524328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588224" y="1340768"/>
          <a:ext cx="24482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6876256" y="2852936"/>
            <a:ext cx="1907704" cy="8640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08304" y="2996952"/>
            <a:ext cx="107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-72 502,5 (-3,9%)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436096" y="1412776"/>
          <a:ext cx="24482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260648"/>
            <a:ext cx="8730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УРАЙ НА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6199877"/>
              </p:ext>
            </p:extLst>
          </p:nvPr>
        </p:nvGraphicFramePr>
        <p:xfrm>
          <a:off x="0" y="1556792"/>
          <a:ext cx="4572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9555671"/>
              </p:ext>
            </p:extLst>
          </p:nvPr>
        </p:nvGraphicFramePr>
        <p:xfrm>
          <a:off x="4427984" y="1556792"/>
          <a:ext cx="46085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99792" y="5301208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2 425 330,1 т.руб.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661248"/>
            <a:ext cx="1558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279 124,0 т.руб.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1672" y="5301208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2 435 444,2 т.руб.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5733256"/>
            <a:ext cx="1558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182 668,6 т.руб.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48" y="-171400"/>
            <a:ext cx="766834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Муниципальные программы , реализуемые </a:t>
            </a:r>
            <a:br>
              <a:rPr lang="ru-RU" sz="2400" b="1" i="1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в городе Урай в 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2016 году</a:t>
            </a:r>
            <a:endParaRPr lang="ru-RU" sz="2400" b="1" i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6639742"/>
              </p:ext>
            </p:extLst>
          </p:nvPr>
        </p:nvGraphicFramePr>
        <p:xfrm>
          <a:off x="179512" y="1874395"/>
          <a:ext cx="8712968" cy="45734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12968"/>
              </a:tblGrid>
              <a:tr h="4024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</a:rPr>
                        <a:t>Наименование муниципальной программы</a:t>
                      </a:r>
                      <a:endParaRPr lang="ru-RU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9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«Развитие образования города Урай» на 2014-2018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3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«Культура города Урай» на 2012-2016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0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«Развитие физической культуры, спорта и туризма в городе Урай» на 2016-2018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«Поддержка социально ориентированных некоммерческих  организаций в городе Урай» на 2015 - 2017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«Улучшение жилищных условий граждан, проживающих на территории муниципального образования город Урай» на 2016-2018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3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«Капитальный ремонт и реконструкция систем коммунальной инфраструктуры города Урай на 2014-2020 годы»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3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«Профилактика правонарушений на территории города Урай» на 2015-2017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4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Муниципальная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«Защита населения и территории городского округа города Урай от чрезвычайных ситуаций, совершенствование гражданской обороны» на 2013-2018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3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9. Муниципальная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«Охрана окружающей среды в границах города Урай» на 2012-2016 годы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766399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F6FC6">
                    <a:lumMod val="75000"/>
                  </a:srgbClr>
                </a:solidFill>
                <a:latin typeface="Constantia"/>
              </a:rPr>
              <a:t>      </a:t>
            </a:r>
            <a:r>
              <a:rPr lang="ru-RU" sz="1600" b="1" u="sng" dirty="0" smtClean="0">
                <a:solidFill>
                  <a:srgbClr val="0000FF"/>
                </a:solidFill>
                <a:latin typeface="Constantia"/>
              </a:rPr>
              <a:t>Муниципальная программа</a:t>
            </a:r>
            <a:r>
              <a:rPr lang="ru-RU" sz="1600" dirty="0" smtClean="0">
                <a:solidFill>
                  <a:srgbClr val="0000FF"/>
                </a:solidFill>
                <a:latin typeface="Constantia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Constantia"/>
              </a:rPr>
              <a:t>– это документ, определяющий</a:t>
            </a:r>
            <a:r>
              <a:rPr lang="ru-RU" sz="1600" dirty="0" smtClean="0">
                <a:solidFill>
                  <a:srgbClr val="0000FF"/>
                </a:solidFill>
                <a:latin typeface="Constantia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FF"/>
                </a:solidFill>
                <a:latin typeface="Constantia"/>
              </a:rPr>
              <a:t> цели и задачи муниципальной политики в определённой сфере;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FF"/>
                </a:solidFill>
                <a:latin typeface="Constantia"/>
              </a:rPr>
              <a:t> способы их достижения;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FF"/>
                </a:solidFill>
                <a:latin typeface="Constantia"/>
              </a:rPr>
              <a:t> объёмы используемых финансовых ресурсов</a:t>
            </a:r>
            <a:endParaRPr lang="ru-RU" sz="1600" dirty="0">
              <a:solidFill>
                <a:srgbClr val="0000FF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3200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Муниципальные программы , реализуемые </a:t>
            </a:r>
            <a:br>
              <a:rPr lang="ru-RU" sz="2400" b="1" i="1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в городе Урай в 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2016 году</a:t>
            </a:r>
            <a:endParaRPr lang="ru-RU" sz="2400" b="1" i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5395015"/>
              </p:ext>
            </p:extLst>
          </p:nvPr>
        </p:nvGraphicFramePr>
        <p:xfrm>
          <a:off x="251520" y="980727"/>
          <a:ext cx="8712968" cy="53564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12968"/>
              </a:tblGrid>
              <a:tr h="3478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</a:rPr>
                        <a:t>Наименование муниципальной программы</a:t>
                      </a:r>
                      <a:endParaRPr lang="ru-RU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6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«Развитие малого и среднего предпринимательства, потребительского рынка и сельскохозяйственных товаропроизводителей города Урай» на 2016-2020 годы»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2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«Информационное общество – Урай» на 2016-2018 годы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«Развитие транспортной системы города Урай» на 2016-2020 годы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8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«Создание условий для эффективного и ответственного управления муниципальными финансами, повышения устойчивости местного бюджета городского округа г. Урай. Управление муниципальными финансами в городском округе г. Урай» на период до 2020 года»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«Совершенствование и развитие муниципального управления в городе Урай» на 2015-2017 год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«Обеспечение градостроительной деятельности на территории города Урай» на  2015-2017 годы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«Молодежь города Урай» на 2016-2020 годы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6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«Развитие жилищно-коммунального комплекса и повышение энергетической эффективности в городе Урай на 2016-2018 годы»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4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«Проектирование и строительство инженерных сетей коммунальной инфраструктуры в городе Урай» на 2014-2020 годы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 Муниципальная </a:t>
                      </a: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«Модернизация здравоохранения муниципального образования городской округ город Урай» на 2013-2017 годы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71852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45" y="2606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УРАЙ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ФУНКЦИОНАЛЬНОМ РАЗРЕЗЕ,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124744"/>
          <a:ext cx="9036496" cy="515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861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ГОРОДА УРАЙ» 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2014-2018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268760"/>
            <a:ext cx="5472608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муниципальной программы 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оздание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условий для формирования личной успешности обучающихся и воспитанников в обществе через совершенствование муниципальной системы образования</a:t>
            </a:r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7472006"/>
              </p:ext>
            </p:extLst>
          </p:nvPr>
        </p:nvGraphicFramePr>
        <p:xfrm>
          <a:off x="323528" y="2564904"/>
          <a:ext cx="5472608" cy="295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08"/>
              </a:tblGrid>
              <a:tr h="417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"Модернизация образования"      </a:t>
                      </a:r>
                      <a:endParaRPr lang="ru-RU" sz="14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2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"Дошкольное образование"</a:t>
                      </a:r>
                      <a:endParaRPr lang="ru-RU" sz="14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"Общее и дополнительное образование"</a:t>
                      </a:r>
                      <a:endParaRPr lang="ru-RU" sz="14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"Развитие муниципальной системы образования"</a:t>
                      </a:r>
                      <a:endParaRPr lang="ru-RU" sz="14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"Развитие кадрового потенциала"  </a:t>
                      </a:r>
                      <a:r>
                        <a:rPr lang="ru-RU" sz="14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педагогических работников и руководителей образовательных организаций)     </a:t>
                      </a:r>
                      <a:endParaRPr lang="ru-RU" sz="1200" b="0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"Обеспечение условий для реализации </a:t>
                      </a:r>
                      <a:r>
                        <a:rPr lang="ru-RU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программ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 </a:t>
                      </a:r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обучающихся)</a:t>
                      </a:r>
                      <a:endParaRPr lang="ru-RU" sz="12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3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"Организация каникулярного отдыха детей и подростков" 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56" descr="_OVA28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111" y="1196752"/>
            <a:ext cx="3090589" cy="205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http://im7-tub-ru.yandex.net/i?id=372300470-3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298192" cy="1657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038112895"/>
              </p:ext>
            </p:extLst>
          </p:nvPr>
        </p:nvGraphicFramePr>
        <p:xfrm>
          <a:off x="179512" y="5760397"/>
          <a:ext cx="8768282" cy="109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635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3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951039"/>
              </p:ext>
            </p:extLst>
          </p:nvPr>
        </p:nvGraphicFramePr>
        <p:xfrm>
          <a:off x="107505" y="540609"/>
          <a:ext cx="8784975" cy="6201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932"/>
                <a:gridCol w="4519603"/>
                <a:gridCol w="576064"/>
                <a:gridCol w="936104"/>
                <a:gridCol w="720080"/>
                <a:gridCol w="686040"/>
                <a:gridCol w="1042152"/>
              </a:tblGrid>
              <a:tr h="672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2015 год</a:t>
                      </a:r>
                      <a:endParaRPr lang="ru-RU" sz="900" b="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2016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1-6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1-6 лет, стоящих на учете для определения в муниципальные дошкольные образовательные организации, в общей численности детей в возрасте от 1-6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призеров и победителей Всероссийской олимпиады школьников, от общего количества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общественности в управлении образовательными  организациями (в т.ч. в решении вопросов финансово-хозяйственной деятельности, контроля качества образования)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 здоровья в общей численности обучающихся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5-18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жителей города, удовлетворенных уровнем качества системы образования, в общем числе жителей города, охваченных соответствующими исследованиями, опросами, мониторингами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руководящих и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педагогических работников образовательных организаций, которым при прохождении аттестации присвоена первая или высшая категория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0191621"/>
              </p:ext>
            </p:extLst>
          </p:nvPr>
        </p:nvGraphicFramePr>
        <p:xfrm>
          <a:off x="1187624" y="1052736"/>
          <a:ext cx="6984776" cy="1545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  <a:gridCol w="1512168"/>
                <a:gridCol w="1656184"/>
              </a:tblGrid>
              <a:tr h="529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 (план)</a:t>
                      </a:r>
                      <a:endParaRPr lang="ru-RU" sz="18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(проект)</a:t>
                      </a:r>
                      <a:endParaRPr lang="ru-RU" sz="18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800" b="1" u="none" strike="noStrike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8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524 143,4</a:t>
                      </a:r>
                      <a:endParaRPr lang="ru-RU" sz="18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519 594,7</a:t>
                      </a:r>
                      <a:endParaRPr lang="ru-RU" sz="18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180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(снижение) </a:t>
                      </a:r>
                    </a:p>
                    <a:p>
                      <a:pPr algn="l" fontAlgn="b"/>
                      <a:r>
                        <a:rPr lang="ru-RU" sz="180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80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lang="ru-RU" sz="1800" u="none" strike="noStrike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году,%</a:t>
                      </a:r>
                      <a:endParaRPr lang="ru-RU" sz="1800" b="0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8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ПЛАНИРУЕМЫЕ НАПРАВИТЬ НА ПОВЫШЕНИЕ КАЧЕСТВА И ДОСТУПНОСТИ ДОШКОЛЬНОГО ОБРАЗОВАНИЯ В 2016 ГОДУ</a:t>
            </a:r>
            <a:endParaRPr lang="ru-RU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0892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расходов на дошкольное образование наибольший объем средств запланирован на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368432991"/>
              </p:ext>
            </p:extLst>
          </p:nvPr>
        </p:nvGraphicFramePr>
        <p:xfrm>
          <a:off x="755576" y="3501008"/>
          <a:ext cx="732013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755576" y="4581128"/>
            <a:ext cx="856896" cy="1224135"/>
            <a:chOff x="0" y="0"/>
            <a:chExt cx="856896" cy="1224135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183620" y="183620"/>
              <a:ext cx="1224135" cy="856895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428448"/>
              <a:ext cx="856895" cy="367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19672" y="4581128"/>
            <a:ext cx="6463240" cy="795688"/>
            <a:chOff x="856895" y="0"/>
            <a:chExt cx="6463240" cy="795688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3690671" y="-2833776"/>
              <a:ext cx="795688" cy="6463240"/>
            </a:xfrm>
            <a:prstGeom prst="round2SameRect">
              <a:avLst/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856895" y="38842"/>
              <a:ext cx="6424398" cy="718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на обеспечение деятельности (оказание услуг) муниципальных учреждений (детские дошкольные учреждения)</a:t>
              </a:r>
              <a:endParaRPr lang="ru-RU" sz="1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4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5157810"/>
              </p:ext>
            </p:extLst>
          </p:nvPr>
        </p:nvGraphicFramePr>
        <p:xfrm>
          <a:off x="971600" y="71943"/>
          <a:ext cx="7056784" cy="1338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3282"/>
                <a:gridCol w="1648671"/>
                <a:gridCol w="1544831"/>
              </a:tblGrid>
              <a:tr h="493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20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 (план)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(проект)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600" b="1" u="none" strike="noStrike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571 971,3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545 185,9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16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(снижение)</a:t>
                      </a:r>
                    </a:p>
                    <a:p>
                      <a:pPr algn="l" fontAlgn="b"/>
                      <a:r>
                        <a:rPr lang="ru-RU" sz="16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600" b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lang="ru-RU" sz="1600" b="0" u="none" strike="noStrike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году,%</a:t>
                      </a:r>
                      <a:endParaRPr lang="ru-RU" sz="1600" b="0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-4,7%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48478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расходов на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запланированы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64976727"/>
              </p:ext>
            </p:extLst>
          </p:nvPr>
        </p:nvGraphicFramePr>
        <p:xfrm>
          <a:off x="107504" y="1916833"/>
          <a:ext cx="8856984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600" y="4005064"/>
          <a:ext cx="7056784" cy="1307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9444"/>
                <a:gridCol w="1441871"/>
                <a:gridCol w="158546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</a:t>
                      </a:r>
                      <a:r>
                        <a:rPr lang="ru-RU" sz="20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 (план)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(проект)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800" b="1" u="none" strike="noStrike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8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49 297,1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51 422,9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16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(снижение)</a:t>
                      </a:r>
                    </a:p>
                    <a:p>
                      <a:pPr algn="l" fontAlgn="b"/>
                      <a:r>
                        <a:rPr lang="ru-RU" sz="16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600" b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lang="ru-RU" sz="1600" b="0" u="none" strike="noStrike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году,%</a:t>
                      </a:r>
                      <a:endParaRPr lang="ru-RU" sz="1600" b="0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-4,7%</a:t>
                      </a:r>
                      <a:endParaRPr lang="ru-RU" sz="16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64976727"/>
              </p:ext>
            </p:extLst>
          </p:nvPr>
        </p:nvGraphicFramePr>
        <p:xfrm>
          <a:off x="107504" y="5445224"/>
          <a:ext cx="892899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64976727"/>
              </p:ext>
            </p:extLst>
          </p:nvPr>
        </p:nvGraphicFramePr>
        <p:xfrm>
          <a:off x="107504" y="6165304"/>
          <a:ext cx="8928992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19610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«КУЛЬТУРА ГОРОДА УРАЙ» 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2012-2016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980728"/>
            <a:ext cx="5760640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</a:t>
            </a:r>
            <a:r>
              <a:rPr lang="ru-RU" sz="1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системы мер по  реализации муниципальной  политики в сфере  культуры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806317"/>
              </p:ext>
            </p:extLst>
          </p:nvPr>
        </p:nvGraphicFramePr>
        <p:xfrm>
          <a:off x="251520" y="1844824"/>
          <a:ext cx="5904656" cy="280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4656"/>
              </a:tblGrid>
              <a:tr h="457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</a:t>
                      </a:r>
                      <a:r>
                        <a:rPr lang="ru-RU" sz="1600" b="1" i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Библиотечное дело» </a:t>
                      </a:r>
                      <a:r>
                        <a:rPr lang="ru-RU" sz="12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(содержание библиотек,</a:t>
                      </a:r>
                      <a:r>
                        <a:rPr lang="ru-RU" sz="1200" b="0" u="none" strike="noStrike" baseline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субсидии на модернизацию общедоступных муниципальных библиотек, </a:t>
                      </a:r>
                      <a:endParaRPr lang="ru-RU" sz="1200" b="0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</a:t>
                      </a:r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«Музейное дело</a:t>
                      </a:r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r>
                        <a:rPr lang="ru-RU" sz="16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музея,</a:t>
                      </a:r>
                      <a:r>
                        <a:rPr lang="ru-RU" sz="1200" b="0" u="none" strike="noStrike" baseline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выставочная деятельность) </a:t>
                      </a:r>
                      <a:endParaRPr lang="ru-RU" sz="1200" b="0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49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</a:t>
                      </a:r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«Художественное образование</a:t>
                      </a:r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2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(оказание услуг) муниципальных учреждений (МБОУ ДОД "Детская школа искусств" №1, поддержка талантливых детей и молодежи)</a:t>
                      </a:r>
                      <a:endParaRPr lang="ru-RU" sz="1200" b="0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2426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 </a:t>
                      </a:r>
                      <a:r>
                        <a:rPr lang="ru-RU" sz="16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«Народное творчество и традиционная культура. Развитие культурно-досуговой деятельности</a:t>
                      </a:r>
                      <a:r>
                        <a:rPr lang="ru-RU" sz="1600" b="1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u="none" strike="noStrike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(оказание услуг) муниципальных учреждений (МАУ «Культура», мероприятия, направленные на поддержку театрального, хореографического, вокального и хорового искусства, повышение квалификации специалистов)</a:t>
                      </a:r>
                      <a:endParaRPr lang="ru-RU" sz="1200" b="0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59" descr="_OVA27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0728"/>
            <a:ext cx="2696690" cy="17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74456963"/>
              </p:ext>
            </p:extLst>
          </p:nvPr>
        </p:nvGraphicFramePr>
        <p:xfrm>
          <a:off x="6642180" y="4653136"/>
          <a:ext cx="2501820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Z:\Влад\сайт\2015\05.2015\24\K1024_2014_11_02_Gala_kontsert_v_Urae_768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251520" y="4725144"/>
            <a:ext cx="2965228" cy="197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ugra-news.ru/sites/default/files/styles/main_photo/public/images/article/2015/05/25/ansambl_domristov_i_gitaristov.jpg?itok=xsmpJDC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333625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edu.uray.ru/upload/root/12museu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53136"/>
            <a:ext cx="2669217" cy="2041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14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9269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НАЛОГОВОЙ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УРАЙ НА 2016-2018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128659526"/>
              </p:ext>
            </p:extLst>
          </p:nvPr>
        </p:nvGraphicFramePr>
        <p:xfrm>
          <a:off x="1331640" y="148478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78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07504" y="548679"/>
          <a:ext cx="8784977" cy="6089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3888432"/>
                <a:gridCol w="864096"/>
                <a:gridCol w="936104"/>
                <a:gridCol w="864096"/>
                <a:gridCol w="936104"/>
                <a:gridCol w="1008113"/>
              </a:tblGrid>
              <a:tr h="40843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84785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показателей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3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2015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81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читателей общедоступных библиотек</a:t>
                      </a:r>
                      <a:endParaRPr lang="ru-RU" sz="12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0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библиотечного фонда до 150 000 экземпляров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экз.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136 300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147 260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150 000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150 000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82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</a:t>
                      </a: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библиотечных фондов общедоступных библиотек, отраженных в электронных каталогах, до 100%;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04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посетителей музея на 5% в год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31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выставочных проектов (в том числе передвижных выставок), организованных на базе музея – на 5% в год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17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доли музейных предметов, внесённых в электронный каталог, от общего музейного фонда</a:t>
                      </a: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5% в год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кинозрителей, посетивших публичные </a:t>
                      </a:r>
                      <a:r>
                        <a:rPr lang="ru-RU" sz="1000" dirty="0" err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киномероприятия</a:t>
                      </a: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до 55,0 тысяч человек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 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53,2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8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детей дополнительным образованием в сфере культуры и искусства на 1 %;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47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обновление доли инструментального парка детских школ искусств от общего числа имеющихся инструментов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5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посетителей </a:t>
                      </a:r>
                      <a:r>
                        <a:rPr lang="ru-RU" sz="1000" dirty="0" err="1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культурно-досуговых</a:t>
                      </a: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мероприятий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84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доли детей, привлекаемых к участию в творческих мероприятиях, от общего числа детей до 20%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26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обновление материально-технической базы учреждений культуры с целью улучшения качества досуга населения города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26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качеством предоставляемых муниципальных услуг в сфере культуры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6633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«РАЗВИТИЕ ФИЗИЧЕСКОЙ КУЛЬТУРЫ, СПОРТА И ТУРИЗМА В ГОРОДЕ УРАЙ» 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2016-2018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124744"/>
            <a:ext cx="3744416" cy="26642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 algn="just"/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ориентирующих жителей города Урай на здоровый образ жизни, в том числе на занятия физической культурой и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жителей города Урай, занимающихся физической культурой и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детско-юношеского спорта, системы отбора и подготовки спортивного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резерва,  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внутреннего и въездного туризма на территории города Урай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573016"/>
            <a:ext cx="4968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Подпрограмма 1 </a:t>
            </a:r>
            <a:r>
              <a:rPr lang="ru-RU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«Развитие </a:t>
            </a:r>
            <a:r>
              <a:rPr lang="ru-RU" sz="16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физической культуры и спорта в городе </a:t>
            </a:r>
            <a:r>
              <a:rPr lang="ru-RU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Урай» </a:t>
            </a:r>
            <a:r>
              <a:rPr lang="ru-RU" sz="1200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(обеспечение деятельности (оказание услуг) муниципальных учреждений (МБОУ ДОД «ДЮСШ «Старт», МБОУ ДОД «ДЮСШ «Звезды Югры», проведение городских физкультурных и спортивно-массовых мероприятий)</a:t>
            </a:r>
            <a:endParaRPr lang="ru-RU" sz="1200" dirty="0">
              <a:solidFill>
                <a:srgbClr val="3333FF"/>
              </a:solidFill>
            </a:endParaRPr>
          </a:p>
        </p:txBody>
      </p:sp>
      <p:pic>
        <p:nvPicPr>
          <p:cNvPr id="13" name="Picture 10" descr="http://im0-tub-ru.yandex.net/i?id=415082174-54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2592288" cy="184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084746326"/>
              </p:ext>
            </p:extLst>
          </p:nvPr>
        </p:nvGraphicFramePr>
        <p:xfrm>
          <a:off x="6378857" y="5017002"/>
          <a:ext cx="2765143" cy="184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5877272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В</a:t>
            </a:r>
            <a:r>
              <a:rPr lang="en-US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IV</a:t>
            </a:r>
            <a:r>
              <a:rPr lang="ru-RU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квартале 2015 года введен в </a:t>
            </a:r>
            <a:r>
              <a:rPr lang="ru-RU" sz="16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эксплуатаццю</a:t>
            </a:r>
            <a:r>
              <a:rPr lang="ru-RU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объект «Лыжная база» </a:t>
            </a:r>
            <a:endParaRPr lang="ru-RU" sz="1600" dirty="0">
              <a:solidFill>
                <a:srgbClr val="3333FF"/>
              </a:solidFill>
            </a:endParaRPr>
          </a:p>
        </p:txBody>
      </p:sp>
      <p:pic>
        <p:nvPicPr>
          <p:cNvPr id="4102" name="Picture 6" descr="http://depsortugr.nichost.ru/upload/resize_cache/iblock/bd1/800_0_2/bd1f08fa53a8dc5dee8d4650badf680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690481" cy="1866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uray.ru/images/content_news/22_Glavniii_sait_3833_DSC_5250_cop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14" y="1340768"/>
            <a:ext cx="2761186" cy="1879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bezformata.ru/content/Images/000/055/926/image559262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2125980" cy="1594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33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07504" y="692696"/>
          <a:ext cx="8856984" cy="510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4320480"/>
                <a:gridCol w="432048"/>
                <a:gridCol w="1584176"/>
                <a:gridCol w="1080120"/>
                <a:gridCol w="1152128"/>
              </a:tblGrid>
              <a:tr h="86912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2016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18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2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систематически занимающегося физической культурой и спортом на бесплатной основе, в общей численности занимающихся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57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и подростков, занимающихся в учреждениях дополнительного образования физкультурно-спортивной направленности (детско-юношеские спортивные школы)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1583*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r>
                        <a:rPr lang="en-US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57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спортсменов, получивших спортивные разряды и звания, от численности населения, систематически занимающегося физической культурой и спортом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объекта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 муниципального образования, занимающихся физической культурой и спортом по месту работы, в общей численности населения, занятого в экономике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учащихся и студентов, систематически занимающихся физической культурой и спортом, в общей численности учащихся и студентов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 муниципального образования, выполнивших нормативы Всероссийского физкультурно-спортивного комплекса «Готов к труду и обороне»(ГТО),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6632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«МОЛОДЕЖЬ ГОРОДА УРАЙ»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2016-2020 ГОД В 2016 ГОДУ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96752"/>
            <a:ext cx="4176464" cy="184234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600" dirty="0" smtClean="0">
                <a:solidFill>
                  <a:srgbClr val="0000FF"/>
                </a:solidFill>
              </a:rPr>
              <a:t>с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оздание условий для включения молодежи как активного субъекта в процессы социально-экономического, общественно-политического,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развития общества </a:t>
            </a:r>
          </a:p>
          <a:p>
            <a:pPr lvl="0"/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888059672"/>
              </p:ext>
            </p:extLst>
          </p:nvPr>
        </p:nvGraphicFramePr>
        <p:xfrm>
          <a:off x="6119664" y="5877272"/>
          <a:ext cx="3024336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3284984"/>
          <a:ext cx="4752528" cy="432048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Мероприятия программы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Z:\Влад\сайт\2015\05.2015\25\Новая папка\K1024__DSC16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429000"/>
            <a:ext cx="3496056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bezformata.ru/content/Images/000/014/762/image1476267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2880360" cy="2160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3717032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заработная плата подростков,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молодежи в городских и окружных мероприятиях,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сети подростковых клубов по месту жительства,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мероприятия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11" y="764705"/>
          <a:ext cx="8640961" cy="5564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769"/>
                <a:gridCol w="4609784"/>
                <a:gridCol w="576064"/>
                <a:gridCol w="1152128"/>
                <a:gridCol w="936104"/>
                <a:gridCol w="1008112"/>
              </a:tblGrid>
              <a:tr h="110371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53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молодежи, вовлеченной в мероприятия, направленные на физическую подготовку молодежи допризывного возраста, духовно-нравственное и гражданско-патриотическое воспитание, формирование системы духовно-нравственных ценностей и развитие межэтнических отношений, в общей численности молодежи 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94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молодежи, принимающей участие в добровольческой деятельности, в общей численности молодежи 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13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молодежи, вовлеченной в программы в сфере поддержки талантливой молодежи, в общем количестве молодежи 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50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молодежи, участвующей в реализации мероприятий по профилактике асоциальных явлений в молодежной среде, от общего числа молодежи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69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молодежи, участвующей в </a:t>
                      </a:r>
                      <a:r>
                        <a:rPr lang="ru-RU" sz="100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профориентационных</a:t>
                      </a: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мероприятиях, а также в мероприятиях содействия занятости и трудоустройству молодежи, в общем количестве молодежи 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молодежи, участвующей в деятельности детских и молодежных общественных объединений, в общем количестве молодежи 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 потребителей качеством услуг, оказываемых МБУ «Молодежный центр» в рамках выполнения муниципального задания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обоснованных жалоб на качество услуг, оказанных МБУ «Молодежный центр» в рамках выполнения муниципального задания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594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молодежи, вовлеченной в мероприятия, направленные на физическую подготовку молодежи допризывного возраста, духовно-нравственное и гражданско-патриотическое воспитание, формирование системы духовно-нравственных ценностей и развитие межэтнических отношений, в общей численности молодежи </a:t>
                      </a:r>
                    </a:p>
                  </a:txBody>
                  <a:tcPr marL="94615" marR="94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34107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«ПОДДЕРЖКА СОЦИАЛЬНО ОРИЕНТИРОВАННЫХ НЕКОММЕРЧЕСКИХ ОРГАНИЗАЦИЙ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УРАЙ»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ТЫС.РУБЛЕЙ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402942979"/>
              </p:ext>
            </p:extLst>
          </p:nvPr>
        </p:nvGraphicFramePr>
        <p:xfrm>
          <a:off x="1" y="2060848"/>
          <a:ext cx="9143999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338407708"/>
              </p:ext>
            </p:extLst>
          </p:nvPr>
        </p:nvGraphicFramePr>
        <p:xfrm>
          <a:off x="899592" y="5805264"/>
          <a:ext cx="6912768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755576" y="1196752"/>
            <a:ext cx="7920880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algn="ctr"/>
            <a:r>
              <a:rPr lang="ru-RU" sz="1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оздание </a:t>
            </a:r>
            <a:r>
              <a:rPr lang="ru-RU" sz="1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и повышения активности населения города Урай </a:t>
            </a:r>
            <a:endParaRPr lang="ru-RU" sz="1400" b="1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0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5.5.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3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07504" y="620688"/>
          <a:ext cx="8856984" cy="5359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554"/>
                <a:gridCol w="3790894"/>
                <a:gridCol w="792088"/>
                <a:gridCol w="1008112"/>
                <a:gridCol w="1008112"/>
                <a:gridCol w="936104"/>
                <a:gridCol w="1080120"/>
              </a:tblGrid>
              <a:tr h="269979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1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1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1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1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</a:t>
                      </a:r>
                      <a:r>
                        <a:rPr lang="ru-RU" sz="11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  <a:endParaRPr lang="ru-RU" sz="11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84785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показателей</a:t>
                      </a:r>
                      <a:endParaRPr lang="ru-RU" sz="12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1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2015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2016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01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 ориентированных некоммерческих организаций, получающих финансовую поддержку в форме субсидий за счет средств бюджета городского округа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405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 значимых мероприятий, ежегодно проводимых социально ориентированными некоммерческими организациями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013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жителей города, участвующих в мероприятиях, проводимых социально ориентированными некоммерческими организациями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4 600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6 360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4 880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4 950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96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помещений, находящихся в муниципальной собственности,  предоставляемых в пользование социально ориентированным некоммерческим организациям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59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консультаций, предоставляемых некоммерческим организациям по ведению их уставной деятельности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812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размещённой  информации о деятельности социально ориентированных некоммерческих организаций на официальном сайте администрации города Урай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solidFill>
                          <a:srgbClr val="3333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6632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7167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«ИНФОРМАЦИОННОЕ ОБЩЕСТВО - УРАЙ»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2016-2018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40768"/>
            <a:ext cx="5652120" cy="21602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овышение качества жизни населения города Урай, развитие экономической, социально-политической, культурной и духовной сфер жизни общества и совершенствование системы государственного и муниципального управления на основе использования информационно-коммуникационных технологий</a:t>
            </a:r>
          </a:p>
          <a:p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849900969"/>
              </p:ext>
            </p:extLst>
          </p:nvPr>
        </p:nvGraphicFramePr>
        <p:xfrm>
          <a:off x="5940152" y="5661248"/>
          <a:ext cx="32038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://lh5.googleusercontent.com/-GSpFnbZ_xB8/T9MGJbaEZDI/AAAAAAAACE4/d2QfbaDn5vA/s320/%25D0%25B7%25D0%25B0%25D0%25BC%25D0%25B5%25D1%2582%25D0%25BA%25D0%25B0%2B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0808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3933056"/>
            <a:ext cx="299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программы</a:t>
            </a: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36510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информационно-рекламные мероприятия,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развитие и сопровождение информационных порталов и официального сайта города Урай,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расходы на обеспечение деятельности (оказание услуг) МБУ газета «Знамя»</a:t>
            </a:r>
            <a:endParaRPr lang="ru-RU" sz="1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3356992"/>
            <a:ext cx="374441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07504" y="476674"/>
          <a:ext cx="8784976" cy="6011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4536504"/>
                <a:gridCol w="720080"/>
                <a:gridCol w="1152128"/>
                <a:gridCol w="1080120"/>
                <a:gridCol w="1080120"/>
              </a:tblGrid>
              <a:tr h="9554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2016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межведомственных запросов, направляемых в администрацию города Урай, муниципальные учреждения в электронном виде, в общем количестве межведомственных запросов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организацией доступа к информации о деятельности органов местного самоуправления, размещаемой в сети Интернет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 в администрации города Урай, органах администрации города Урай, осуществляющих обмен электронными образами документов с использованием единой системы электронного документооборота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органов местного самоуправления города Урай, использующих территориальную информационную систему Югры для предоставления информации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Степень соответствия информационных систем администрации города Урай, органов администрации города Урай требованиям информационной безопасности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информационных материалов о деятельности органов местного самоуправления в теле- и радио эфире ТРК «Спектр»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022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о деятельности органов местного самоуправления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022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получившего информацию о деятельности органов местного самоуправления и социально-экономических преобразованиях в муниципальном образовании через печатные СМИ, процентов от числа опрошенных респондентов, ответивших «информацию о деятельности органов местного самоуправления получаю через газету «Знамя»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022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Доверие к печатному источнику информации о деятельности органов местного самоуправления,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0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2008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«РАЗВИТИЕ ЖИЛИЩНО-КОММУНАЛЬНОГО КОМПЛЕКСА И ПОВЫШЕНИЕ ЭНЕРГЕТИЧЕСКОЙ ЭФФЕКТИВНОСТИ В  ГОРОДЕ УРАЙ» НА 2016-2018 ГОДЫ В 2016 ГОДУ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124744"/>
            <a:ext cx="5616624" cy="19442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400" dirty="0" smtClean="0"/>
              <a:t> </a:t>
            </a:r>
          </a:p>
          <a:p>
            <a:pPr lvl="0" algn="just"/>
            <a:r>
              <a:rPr lang="ru-RU" sz="1400" dirty="0" smtClean="0">
                <a:solidFill>
                  <a:srgbClr val="0000FF"/>
                </a:solidFill>
              </a:rPr>
              <a:t>ф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ормирование благоприятных и комфортных условий для проживания населения на территории города Урай посредством обеспечения надлежащего технического и санитарного состояния объектов жилищно-коммунального комплекса города Урай, повышение надежности и качества предоставления жилищно-коммунальных услуг, п</a:t>
            </a:r>
            <a:r>
              <a:rPr lang="ru-RU" sz="1400" dirty="0" smtClean="0">
                <a:solidFill>
                  <a:srgbClr val="0000FF"/>
                </a:solidFill>
              </a:rPr>
              <a:t>овышение эффективности использования топливно-энергетических ресурсов.</a:t>
            </a: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FF"/>
                </a:solidFill>
              </a:rPr>
              <a:t> 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341805626"/>
              </p:ext>
            </p:extLst>
          </p:nvPr>
        </p:nvGraphicFramePr>
        <p:xfrm>
          <a:off x="6119664" y="5705872"/>
          <a:ext cx="302433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03648" y="2564904"/>
          <a:ext cx="5184576" cy="2083688"/>
        </p:xfrm>
        <a:graphic>
          <a:graphicData uri="http://schemas.openxmlformats.org/drawingml/2006/table">
            <a:tbl>
              <a:tblPr/>
              <a:tblGrid>
                <a:gridCol w="5184576"/>
              </a:tblGrid>
              <a:tr h="20836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79512" y="5058760"/>
            <a:ext cx="57606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1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«Создание условий для обеспечения содержания объектов жилищно-коммунального комплекса города Урай»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дорог, мест массового отдыха населения, объектов благоустройства, уличное освещение, капитальный ремонт МКД)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tabLst>
                <a:tab pos="211138" algn="l"/>
              </a:tabLst>
            </a:pP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Подпрограмма 2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развития энергосбережения и повышения энергетической эффективности в городе Урай»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(замена ламп уличного освещения на энергосберегающие)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b-a.d-cd.net/d87b21u-9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48273" cy="2287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vivozkamusora.ru/rent/uborkasnega/pic/uborkanekrasov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832249" cy="193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%D0%B4%D0%BE%D1%81%D0%BA%D0%B0%D0%B6%D0%B0%D0%BB%D0%BE%D0%B1.%D1%80%D1%84/uploads/posts/2015-09/1441777798_20150909_085423.mp4_snapshot_02.38_2015.09.09_10.54.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http://newsprom.ru/i/n/536/98536/98536_124373e0f1f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163091" cy="1428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53" descr="_DSC6657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068960"/>
            <a:ext cx="3011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2068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БЮДЖЕТНОЙ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УРАЙ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2016-2018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128659526"/>
              </p:ext>
            </p:extLst>
          </p:nvPr>
        </p:nvGraphicFramePr>
        <p:xfrm>
          <a:off x="1331640" y="148478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78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12" y="548680"/>
          <a:ext cx="8640960" cy="6050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5328592"/>
                <a:gridCol w="576064"/>
                <a:gridCol w="792088"/>
                <a:gridCol w="720080"/>
                <a:gridCol w="936104"/>
              </a:tblGrid>
              <a:tr h="93610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en-US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Ццелевое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 показателя на момент окончания действия программы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комфортных условий пребывания граждан в местах массового отдыха населения, ежегодно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Поддержание и улучшение существующего уровня благоустройства кладбищ, ежегодно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домов, признанных в установленном порядке аварийными, либо все помещения в которых признаны в установленном порядке непригодными для проживания, подлежащих сносу в соответствующем году</a:t>
                      </a:r>
                      <a:endParaRPr kumimoji="0" lang="ru-RU" sz="900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 b="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Поддержание в технически исправном состоянии объектов благоустройства, ежегодно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Удовлетворенность населения качеством оказания жилищно-коммунальных услуг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обязательств муниципального образования по перечислению средств на предоставление муниципальной поддержки на проведение капитального ремонта многоквартирных домов и оплате взносов на капитальный ремонт за муниципальное имущество в многоквартирных домах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осветительных приборов на сетях уличного освещения имеющих лампы с потреблением более 120 Вт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публикаций в средствах массовой информации, выпусков в эфире телепередач о мероприятиях и способах энергосбережения и повышения энергетической эффективности, ежегодно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83,75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 </a:t>
                      </a: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г.Урай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потребляемого (используемого)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объема энергетических ресурсов, производимых с использованием возобновляемых источников энергии и (или) вторичных энергетических ресурсов, в общем объеме энергетических ресурсов, производимых на территории муниципального образования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кВт*ч/м2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53,82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54,22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54,98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6632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3"/>
          </p:nvPr>
        </p:nvSpPr>
        <p:spPr/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12" y="548679"/>
          <a:ext cx="8712968" cy="6063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504"/>
                <a:gridCol w="5058096"/>
                <a:gridCol w="792088"/>
                <a:gridCol w="864096"/>
                <a:gridCol w="792088"/>
                <a:gridCol w="864096"/>
              </a:tblGrid>
              <a:tr h="95309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 показателя на момент окончания действия программы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Гкал/м2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экономии энергетических ресурсов и воды в стоимостном выражении, достижение которой планируется в результате реализации </a:t>
                      </a:r>
                      <a:r>
                        <a:rPr lang="ru-RU" sz="900" b="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энергосервисных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договоров (контрактов), заключенных органами местного самоуправления и муниципальными учреждениями, к общему объему финансирования муниципальной программы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энергосервисных договоров (контрактов), заключенных органами местного самоуправления и муниципальными учреждениями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тепловой энергии в многоквартирных домах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Гкал/м2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холодной воды в многоквартирных домах (в расчете на 1 жителя)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31,07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горячей воды в многоквартирных домах (в расчете на 1 жителя)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 в многоквартирных домах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</a:t>
                      </a: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38,06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38,13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38,47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м3/чел.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218,09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219,00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суммарный расход энергетических ресурсов в многоквартирных домах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т.у.т./м2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топлива на выработку тепловой энергии на тепловых электростанциях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т.у.т./тыс.мВт*ч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топлива на выработку тепловой энергии в котельных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тыс.м3/тыс.Гкал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энергии, используемой при передаче тепловой энергии в системах теплоснабжения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ч/тыс.Гкал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потерь тепловой энергии при ее передаче в общем объеме переданной тепловой энергии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11663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3"/>
          </p:nvPr>
        </p:nvSpPr>
        <p:spPr/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12" y="548677"/>
          <a:ext cx="8712968" cy="597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504"/>
                <a:gridCol w="5130104"/>
                <a:gridCol w="720080"/>
                <a:gridCol w="864096"/>
                <a:gridCol w="792088"/>
                <a:gridCol w="864096"/>
              </a:tblGrid>
              <a:tr h="97480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</a:t>
                      </a:r>
                      <a:r>
                        <a:rPr lang="ru-RU" sz="9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 показателя на момент окончания действия программы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потерь воды при ее передаче в общем объеме переданной воды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куб. метр)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</a:t>
                      </a: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ч/м3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энергии, используемой в системах водоотведения (на 1 куб. метр)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ч/м3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 в системах уличного освещения (на 1 кв. метр освещаемой площади с уровнем освещенности, соответствующим установленным нормативам)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</a:t>
                      </a: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ч/м2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высокоэкономичных по использованию моторного топлива и электрической энергии (в том числе относящихся к объектам с высоким классом энергетической эффективности) транспортных средств, относящихся к общественному транспорту, регулирование тарифов на услуги по перевозке на котором осуществляется муниципальным образованием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4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транспортных средств, относящихся к общественному транспорту, регулирование тарифов на услуги по перевозке на котором осуществляется муниципальным образованием город Урай, в отношении которых проведены мероприятия по энергосбережению и повышению энергетической эффективности, в том числе по замещению бензина и дизельного топлива, используемых транспортными средствами в качестве моторного топлива, природным газом, газовыми смесями, сжиженным углеводородным газом, используемыми в качестве моторного топлива, и электрической энергией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транспортных средств, использующих природный газ, газовые смеси, сжиженный углеводородный газ в качестве моторного топлива, регулирование тарифов на услуги по перевозке на которых осуществляется муниципальным образованием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транспортных средств с автономным источником электрического питания, относящихся к общественному транспорту, регулирование тарифов на услуги по перевозке на которых осуществляется муниципальным образованием город Урай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транспортных средств, используемых органами местного самоуправления, муниципальными учреждениями, муниципальными унитарными предприятиями, в отношении которых проведены мероприятия по энергосбережению и повышению энергетической эффективности, в том числе по замещению бензина и дизельного топлива, используемых транспортными средствами в качестве моторного топлива, природным газом, газовыми смесями и сжиженным углеводородным газом, используемыми в качестве моторного топлива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транспортных средств с автономным источником электрического питания, используемых органами местного самоуправления, муниципальными учреждениями и муниципальными унитарными предприятиями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43.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исполненных обращений граждан в общей доле обращений по отлову безнадзорных и бродячих животных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11663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«КАПИТАЛЬНЫЙ РЕМОНТ И РЕКОНСТРУКЦИЯ СИСТЕМ КОММУНАЛЬНОЙ ИНФРАСТРУКТУРЫ ГОРОДА УРАЙ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2014-2020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268760"/>
            <a:ext cx="5688632" cy="14847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en-US" sz="1400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повышение надежности функционирования систем жизнеобеспечения населения, предотвращение ситуаций, которые могут привести к нарушению функционирования систем жизнеобеспечения населения, снижение </a:t>
            </a:r>
            <a:r>
              <a:rPr lang="ru-RU" sz="1400" dirty="0" err="1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энергозатрат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повышение </a:t>
            </a:r>
            <a:r>
              <a:rPr lang="ru-RU" sz="1400" dirty="0" err="1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 жизнеобеспечения.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792840384"/>
              </p:ext>
            </p:extLst>
          </p:nvPr>
        </p:nvGraphicFramePr>
        <p:xfrm>
          <a:off x="5399584" y="5085184"/>
          <a:ext cx="374441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56" descr="_OVA136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196752"/>
            <a:ext cx="265275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4488120"/>
            <a:ext cx="51115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снижение уровня износа объектов коммунальной инфраструктуры;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функционирования систем коммунальной инфраструктуры;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нормативной замены ветхих инженерных сетей;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снижение издержек на производство и транспортировку коммунальных услуг.</a:t>
            </a:r>
            <a:endParaRPr lang="en-US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ugra-tv.ru/upload/iblock/cf2/cf25ef0e413403ea1478021cc2ce5d3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964209" cy="2008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1.izvestia29.ru/data/files/fd/03/000003f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592289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ccfltd.co.uk/wp-content/uploads/2015/05/house-scar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281166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60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09" y="692695"/>
          <a:ext cx="8712970" cy="504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18"/>
                <a:gridCol w="4725253"/>
                <a:gridCol w="504056"/>
                <a:gridCol w="864096"/>
                <a:gridCol w="720080"/>
                <a:gridCol w="648072"/>
                <a:gridCol w="864095"/>
              </a:tblGrid>
              <a:tr h="44752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84785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показателей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0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Теплоснабжение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en-US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отказов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 на выработку и передачу 1Гкал тепловой энергии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кВт*ч/ Гкал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Технологический расход тепловой энергии при ее передаче по тепловым сетям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Гкал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41019,52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40671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отказов на сетях ГВС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Водоснабжение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en-US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аварий</a:t>
                      </a:r>
                      <a:r>
                        <a:rPr lang="en-US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отказов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Энергозатраты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выработку 1 единицы продукции (услуги)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кВт*ч/м3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Водоотведение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порывов</a:t>
                      </a:r>
                      <a:endParaRPr lang="ru-RU" sz="1000" b="0">
                        <a:solidFill>
                          <a:srgbClr val="3333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Энергозатраты на выработку 1 единицы продукции (услуги)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кВт*ч/м3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6632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09" y="764704"/>
          <a:ext cx="8712970" cy="417646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87318"/>
                <a:gridCol w="4725253"/>
                <a:gridCol w="504056"/>
                <a:gridCol w="864096"/>
                <a:gridCol w="720080"/>
                <a:gridCol w="720080"/>
                <a:gridCol w="792087"/>
              </a:tblGrid>
              <a:tr h="466263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84785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показателей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4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Газоснабжение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Протяженность сетей,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119,793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протяженности сетей, срок эксплуатации которых более 30 лет, в общей протяженности сетей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en-US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аварий</a:t>
                      </a:r>
                      <a:r>
                        <a:rPr lang="en-US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отказов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Газоснабжение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протяженности ветхих сетей,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en-US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0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отказов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нагрузки (сумма максимумов нагрузок на шинах ТП)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нагрузки (сумма совмещенных максимумов нагрузок на шинах 35-110 кВ ПС)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Питающие сети 6 кВ (сумма совмещенных максимумов нагрузок РП)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 ПРОГРАММУ «УЛУЧШЕНИЕ ЖИЛИЩНЫХ УСЛОВИЙ ГРАЖДАН, ПРОЖИВАЮЩИХ НА ТЕРРИТОРИИ МУНИЦИПАЛЬНОГО ОБРАЗОВАНИЯ ГОРОД УРАЙ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2016-2018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 descr="_OVA92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2657786" cy="17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1484784"/>
            <a:ext cx="3744416" cy="1800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</a:t>
            </a:r>
            <a:r>
              <a:rPr lang="en-US" sz="1600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оздание</a:t>
            </a:r>
            <a:r>
              <a:rPr lang="ru-RU" sz="1600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условий, способствующих улучшению жилищных условий и качества жилищного обеспечения граждан, проживающих на территории муниципального образования город </a:t>
            </a:r>
            <a:r>
              <a:rPr lang="ru-RU" sz="16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Урай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56992"/>
            <a:ext cx="5544616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уменьшение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домов на территории города Урай, жилые помещения в которых признаны непригодными для проживания, либо аварийных;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уменьшение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семей, нуждающихся в улучшении жилищных условий;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специализированного жилищного фонда 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62770210"/>
              </p:ext>
            </p:extLst>
          </p:nvPr>
        </p:nvGraphicFramePr>
        <p:xfrm>
          <a:off x="3995936" y="5517232"/>
          <a:ext cx="500404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3" descr="Z:\! UIRiZI\Презентации\Презентации\Отчёт 2014\фото презентации\Отчёт главы А.Г. 2 !!!!!!!!\Слайд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628800"/>
            <a:ext cx="2699792" cy="1988840"/>
          </a:xfrm>
          <a:prstGeom prst="rect">
            <a:avLst/>
          </a:prstGeom>
          <a:noFill/>
        </p:spPr>
      </p:pic>
      <p:pic>
        <p:nvPicPr>
          <p:cNvPr id="13" name="Picture 4" descr="\\adms4\home1$\kuzmenkovs\Desktop\для главы\_OVA4270.JPG"/>
          <p:cNvPicPr>
            <a:picLocks noChangeAspect="1" noChangeArrowheads="1"/>
          </p:cNvPicPr>
          <p:nvPr/>
        </p:nvPicPr>
        <p:blipFill>
          <a:blip r:embed="rId9" cstate="print"/>
          <a:srcRect t="8875"/>
          <a:stretch>
            <a:fillRect/>
          </a:stretch>
        </p:blipFill>
        <p:spPr bwMode="auto">
          <a:xfrm>
            <a:off x="1331640" y="5229200"/>
            <a:ext cx="289620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80112" y="3789040"/>
            <a:ext cx="3456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Мероприятия программы</a:t>
            </a:r>
            <a:r>
              <a:rPr lang="en-US" sz="1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приобретение  жилья,</a:t>
            </a:r>
          </a:p>
          <a:p>
            <a:r>
              <a:rPr lang="ru-RU" sz="14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обеспечение жильем молодых семей" </a:t>
            </a:r>
          </a:p>
          <a:p>
            <a:r>
              <a:rPr lang="ru-RU" sz="14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федеральной целевой программы </a:t>
            </a:r>
          </a:p>
          <a:p>
            <a:r>
              <a:rPr lang="ru-RU" sz="14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"Жилище" на 2015-2020 годы,</a:t>
            </a:r>
          </a:p>
          <a:p>
            <a:r>
              <a:rPr lang="ru-RU" sz="14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выкупная стоимость за изымаемые</a:t>
            </a:r>
          </a:p>
          <a:p>
            <a:r>
              <a:rPr lang="ru-RU" sz="14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жилые помещения</a:t>
            </a:r>
            <a:endParaRPr lang="ru-RU" sz="1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1945 -0.1555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7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07504" y="692695"/>
          <a:ext cx="8712968" cy="5410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4752528"/>
                <a:gridCol w="648072"/>
                <a:gridCol w="1008112"/>
                <a:gridCol w="936104"/>
                <a:gridCol w="1080120"/>
              </a:tblGrid>
              <a:tr h="110638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программы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2016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квартир, приобретаемых в муниципальную собственность в рамках заключенных контрактов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789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которым предоставлены жилые помещения при расселении домов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577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жилых помещений, изъятых в  муниципальную собственность путем выплаты возмещений за жилые помещения в рамках соглашений, заключенных с собственниками изымаемых жилых помещений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жилых домов на начало года, жилые помещения которых признаны непригодными для проживания, либо аварийных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</a:t>
                      </a:r>
                      <a:endParaRPr lang="ru-RU" sz="9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расселенных жилых домов, жилые помещения которых признаны непригодными для проживания, либо аварийных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9418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расселенных многоквартирных домов в соответствии с программой, в общем числе многоквартирных домов, жилые помещения в которых признаны непригодными (число многоквартирных домов, жилые помещения которых признаны непригодными на </a:t>
                      </a: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января 2015 года - 236), нарастающим итогом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которым  предоставлены жилые помещения по договорам социального найма в порядке очередности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207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которым  предоставлены жилые помещения по договорам социального найма в порядке очередности в соответствии с программой, в общем числе граждан, состоящих на учете в качестве нуждающихся в жилых помещениях (число состоящих на учете в качестве нуждающихся в жилых помещениях на </a:t>
                      </a: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апреля 2015 года - 621), нарастающим итогом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специализированных жилых помещений, предоставленных работникам бюджетных учреждений  на период трудовых отношений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78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жилых помещений, отнесенных к маневренному фонду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6632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07504" y="692697"/>
          <a:ext cx="8712968" cy="5510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4392488"/>
                <a:gridCol w="720080"/>
                <a:gridCol w="1152128"/>
                <a:gridCol w="1008112"/>
                <a:gridCol w="1152128"/>
              </a:tblGrid>
              <a:tr h="87787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показатель на начало реализации 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программы)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2016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выданных молодым семьям свидетельств о праве на получение социальной выплаты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молодых семей, улучшивших жилищные условия в соответствии с программой, в общем числе молодых семей, поставленных на учет в качестве нуждающихся  в жилых помещениях (число молодых семей, состоящих на учете для получения мер государственной поддержки в целях улучшения жилищных условий на </a:t>
                      </a: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января 2015 года - 94), нарастающим итогом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жилых помещений специализированного жилищного фонда, предоставленных по договорам найма специализированных жилых помещений детям-сиротам и детям, оставшимся без попечения родителей, лицам из числа детей-сирот и детей, оставшихся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(число включенных в список на 1 января 2016 года - 25), нарастающим итогом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улучшивших жилищные условия граждан из числа ветеранов Великой Отечественной войны и вставших на учет в качестве нуждающихся в жилых помещениях до 1 января 2005 года ветеранов боевых действий, инвалидов и семей, имеющих детей-инвалидов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464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жилых помещений после завершения реконструкции нежилого здания детской поликлиники, площадь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6632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115212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 ПРОГРАММУ «ПРОЕКТИРОВАНИЕ И СТРОИТЕЛЬСТВО ИНЖЕНЕРНЫХ СЕТЕЙ КОММУНАЛЬНОЙ ИНФРАСТРУКТУРЫ В ГОРОДЕ УРАЙ» 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2014-2020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72816"/>
            <a:ext cx="4824536" cy="23762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endParaRPr 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увеличения объемов жилищного строительства;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населения города  коммунальными услугами нормативного качества;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надежной и эффективной работы коммунальной инфраструктуры;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экологической безопасности, в части обеспечения жителей города коммунальными услугами.</a:t>
            </a:r>
          </a:p>
          <a:p>
            <a:pPr lvl="0" algn="just"/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03648" y="2564904"/>
          <a:ext cx="5184576" cy="2083688"/>
        </p:xfrm>
        <a:graphic>
          <a:graphicData uri="http://schemas.openxmlformats.org/drawingml/2006/table">
            <a:tbl>
              <a:tblPr/>
              <a:tblGrid>
                <a:gridCol w="5184576"/>
              </a:tblGrid>
              <a:tr h="20836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371708578"/>
              </p:ext>
            </p:extLst>
          </p:nvPr>
        </p:nvGraphicFramePr>
        <p:xfrm>
          <a:off x="5580112" y="4941168"/>
          <a:ext cx="33123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://www.ru.all.biz/img/ru/catalog/127683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84376" cy="2547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436510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Строительство объекта "Инженерные сети мкр.1А», предусмотренное Адресной инвестиционной  программой ХМАО-Югры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dms4\home1$\kuzmenkovs\Desktop\для главы\маркеры\22_Glavniii_sait_72_08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240149" cy="1228344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96752"/>
          <a:ext cx="9144000" cy="5648699"/>
        </p:xfrm>
        <a:graphic>
          <a:graphicData uri="http://schemas.openxmlformats.org/drawingml/2006/table">
            <a:tbl>
              <a:tblPr/>
              <a:tblGrid>
                <a:gridCol w="528992"/>
                <a:gridCol w="3929653"/>
                <a:gridCol w="1435835"/>
                <a:gridCol w="1485832"/>
                <a:gridCol w="1763688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7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7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п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количество предложений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предусмотрено в  проекте </a:t>
                      </a:r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бюджета,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тыс.руб.</a:t>
                      </a:r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8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Благоустройство</a:t>
                      </a:r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(в том числе стоянки, дворы, дороги, благоустройство территорий детских садов)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717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        170 064,7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0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1 239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168 346,7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6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Строительство</a:t>
                      </a:r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(в том числе инженерные сети, строительство новых объектов)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259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91 330,4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6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1 217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124 867,5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63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Жилищные вопросы</a:t>
                      </a:r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(в том числе жилищное строительство, снос ветхого жилья)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310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110 864,7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2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475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83 767,7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106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1 449 793,7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415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1 440 626,1 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Спорт</a:t>
                      </a:r>
                      <a:endParaRPr lang="ru-RU" sz="17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57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1 252,9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2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130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1 420,8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2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Культура</a:t>
                      </a:r>
                      <a:endParaRPr lang="ru-RU" sz="17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41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141 689,0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2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71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108 847,8</a:t>
                      </a:r>
                      <a:endParaRPr lang="ru-RU" sz="17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2244" marR="2244" marT="2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11" y="764705"/>
          <a:ext cx="8640961" cy="4379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769"/>
                <a:gridCol w="4105728"/>
                <a:gridCol w="576064"/>
                <a:gridCol w="1008112"/>
                <a:gridCol w="792088"/>
                <a:gridCol w="792088"/>
                <a:gridCol w="1008112"/>
              </a:tblGrid>
              <a:tr h="423929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84785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показателей</a:t>
                      </a:r>
                      <a:endParaRPr lang="ru-RU" sz="1200" b="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Площади земельных участков, предоставляемых для жилищного строительства, обеспеченных коммунальной инфраструктурой.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71,1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73,61</a:t>
                      </a: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Инженерные сети и системы: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956,11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968,36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969,26</a:t>
                      </a: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979,7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52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вновь построенных в отчетном периоде инженерных сетей к общему количеству инженерных сетей по состоянию на тот же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1,27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1,36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 водоснабжения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150,57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150,57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151,70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37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водоотведения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87,15</a:t>
                      </a: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87,15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21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 теплоснабжения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166,69</a:t>
                      </a: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167,04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21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 газоснабжения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122,31</a:t>
                      </a: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122,31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123,8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21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 электроснабжения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412,85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414,76</a:t>
                      </a:r>
                      <a:endParaRPr lang="ru-RU" sz="1000" b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414,76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415,80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21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 горячего водоснабжения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5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Малогабаритные автоматизированные котельные (здания)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1465" algn="l"/>
                          <a:tab pos="381635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шт/ГКал/ч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5/23,48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7025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93610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 ПРОГРАММУ «РАЗВИТИЕ ТРАНСПОРТНОЙ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ГОРОДА УРАЙ»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2016-2020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700808"/>
            <a:ext cx="5184576" cy="20162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endParaRPr lang="ru-RU" sz="1600" dirty="0" smtClean="0"/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совершенствование существующих и развитие сети автомобильных дорог общего пользования местного значения, повышение пропускной способности транспортных потоков на улично-дорожной сети, повышение безопасности дорожного движения в городе Урай, обеспечение доступности и повышение качества транспортных услуг населению города Урай</a:t>
            </a:r>
            <a:endParaRPr lang="ru-RU" sz="1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177974576"/>
              </p:ext>
            </p:extLst>
          </p:nvPr>
        </p:nvGraphicFramePr>
        <p:xfrm>
          <a:off x="5652120" y="6021288"/>
          <a:ext cx="3491880" cy="69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Z:\ДОКУМЕНТЫ\ФОТОАРХИВ\УРАЙ\ул Космонавтов\ул Космонавтов 2013\DSC05640.jpg сжатый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77" r="18987" b="11397"/>
          <a:stretch/>
        </p:blipFill>
        <p:spPr bwMode="auto">
          <a:xfrm>
            <a:off x="5258594" y="1052736"/>
            <a:ext cx="3885406" cy="229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95536" y="4027637"/>
            <a:ext cx="54726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600" b="1" i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«Дорожное хозяйство</a:t>
            </a:r>
            <a:r>
              <a:rPr lang="ru-RU" sz="1600" b="1" i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(реконструкция автомобильной дороги по ул. Нефтяников, ремонт автомобильных дорог по       ул. Югорская, Весенняя, Звонкая, Звездная, Школьная)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600" b="1" i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«Транспорт»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организация транспортного обслуживания населения и юридических лиц при переправлении через грузовую и пассажирскую переправы, организованные через реку Конда в летний и зимний периоды, организация транспортного обслуживания населения на городских и дачных (сезонных) автобусных маршрутах)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53" descr="IMG_628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429000"/>
            <a:ext cx="2772295" cy="207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832503"/>
              </p:ext>
            </p:extLst>
          </p:nvPr>
        </p:nvGraphicFramePr>
        <p:xfrm>
          <a:off x="179512" y="704082"/>
          <a:ext cx="8640960" cy="50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3888432"/>
                <a:gridCol w="720080"/>
                <a:gridCol w="1224136"/>
                <a:gridCol w="1224136"/>
                <a:gridCol w="1296144"/>
              </a:tblGrid>
              <a:tr h="151384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b="0" dirty="0" err="1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</a:t>
                      </a:r>
                      <a:endParaRPr lang="ru-RU" sz="1000" b="0" dirty="0" smtClean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88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км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83,2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78,2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78,2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617">
                <a:tc>
                  <a:txBody>
                    <a:bodyPr/>
                    <a:lstStyle/>
                    <a:p>
                      <a:pPr algn="ctr"/>
                      <a:r>
                        <a:rPr lang="ru-RU" sz="1000" b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с твердым и переходным типами покрытия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км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50,58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48,08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52,93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с твердым и переходным типами покрытия в общей протяженности автомобильных дорог общего пользования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60,8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61,6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65,1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76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населения в транспортном обслуживании при переправлении через грузовую и пассажирскую переправы, организованные через реку Конда в летний и зимний периоды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41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населения в транспортном обслуживании при выполнении пассажирских перевозок на автомобильном транспорте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05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автомобильных дорог общего пользования, обеспеченных техническими паспортами и проектами организации дорожного движения от общего количества автомобильных дорог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461" marR="5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17008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1094420"/>
              </p:ext>
            </p:extLst>
          </p:nvPr>
        </p:nvGraphicFramePr>
        <p:xfrm>
          <a:off x="107504" y="332657"/>
          <a:ext cx="8856984" cy="6194130"/>
        </p:xfrm>
        <a:graphic>
          <a:graphicData uri="http://schemas.openxmlformats.org/drawingml/2006/table">
            <a:tbl>
              <a:tblPr/>
              <a:tblGrid>
                <a:gridCol w="6035521"/>
                <a:gridCol w="1309295"/>
                <a:gridCol w="1512168"/>
              </a:tblGrid>
              <a:tr h="45376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Прогноз источников формирования дорожного фонда городского округа город </a:t>
                      </a:r>
                      <a:r>
                        <a:rPr lang="ru-RU" sz="1400" b="1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Урай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в 2016 году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2015 год (план)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С учетом возникновения потребности использования доходов от ЕНВД  2016 год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Всего доходов, в том числе: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94 </a:t>
                      </a: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135 100,0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90 198 400,0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7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1.  Единый налог на вмененный доход   (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до 2014 года в размере 72,67%                 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                                                                                                                                                            (Решением Думы города Урай от 10.12.2012 №122 "О внесении изменения в Порядок формирования и использования муниципального дорожного фонда города Урай", </a:t>
                      </a:r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с 2014 года использование  ЕНВД, в случае недостаточности средств)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52 958 400,0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49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950 000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9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инжекторных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) двигателей, производимые на территории Российской Федерации, подлежащие зачислению в местный бюджет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9 682 900,0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162 60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3.  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Государственная пошлина за выдачу специального разрешения на движение 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автомобильным дорогам общего пользования местного значения городского округа города </a:t>
                      </a:r>
                      <a:r>
                        <a:rPr lang="ru-RU" sz="9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Урай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тяжеловесного 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и (или) 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крупногабаритного транспортного средства, а также транспортного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средства, осуществляющего перевозки опасных грузов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15 000,0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32 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4.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Поступления сумм в возмещение вреда, причиняемого автомобильным дорогам общего пользования местного значения города </a:t>
                      </a:r>
                      <a:r>
                        <a:rPr lang="ru-RU" sz="9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Урай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транспортными средствами, осуществляющими перевозки тяжеловесных и (или) крупногабаритных грузов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27 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20 000,0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5.  Поступления в виде субсидий из бюджетов бюджетной системы Российской Федерации, бюджета Ханты-Мансийского автономного округа - Югры на финансовое обеспечение дорожной деятельности в отношении автомобильных дорог общего пользования местного значения города Урай  в том числе: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31 </a:t>
                      </a:r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451 </a:t>
                      </a:r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800,0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30 033 800,0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Капитальные </a:t>
                      </a:r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вложения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Подпрограмма "Дорожное хозяйство" государственной программы "Развитие транспортной системы Ханты-Мансийского автономного 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округа -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Югры на 2014-2020 годы"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31 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451 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800,0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4 538 800,0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 - Прочие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25 495 000,0</a:t>
                      </a:r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Всего расходов, в том числе</a:t>
                      </a:r>
                      <a:r>
                        <a:rPr lang="en-US" sz="1200" b="1" i="0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3333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105 468 800,0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103 296 000,0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77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-Программа "Развитие транспортной системы Ханты-Мансийского автономного округа -Югры на 2014-2020 годы" подпрограмма "Дорожное хозяйство»/ Программа "Развитие транспортной системы Ханты-Мансийского автономного округа -Югры на 2016-2020 годы" подпрограмма "Дорожное хозяйство"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31 451 800,0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30 033 800,0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1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 софинансирование расходов местного бюджета на субсидию на строительство (реконструкцию), капитальный ремонт и ремонт автомобильных дорог общего пользования в рамках реализации государственной программы "Развитие транспортной системы Ханты-Мансийского автономного </a:t>
                      </a:r>
                      <a:r>
                        <a:rPr lang="ru-RU" sz="9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округа-Югры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на 2014-2020 годы" подпрограмма "Дорожное хозяйство"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1 655 400,0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1 580 700,0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Ведомственная программа «Содержание жилищного, дорожного хозяйства и объектов благоустройства города Урай» на 2015-2017 годы / Муниципальная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программа «Развитие жилищно-коммунального комплекса и повышение энергетической эффективности в городе Урай на 2016-2018 годы»  (содержание  автомобильных дорог)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72 203 100,0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71 681 500,0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-</a:t>
                      </a:r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"Повышение безопасности дорожного движения в городе Урай" на 2013-2017 годы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158 500,0</a:t>
                      </a:r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8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Отклонение (доходы - расходы)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-11 333 700,0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-13 097 600,0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95020" y="476672"/>
            <a:ext cx="1547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1008112"/>
          </a:xfrm>
          <a:solidFill>
            <a:srgbClr val="FFFF00"/>
          </a:solidFill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</a:t>
            </a:r>
          </a:p>
          <a:p>
            <a:pPr algn="ctr">
              <a:buNone/>
            </a:pPr>
            <a:r>
              <a:rPr lang="ru-RU" sz="5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«ОХРАНА ОКРУЖАЮЩЕЙ СРЕДЫ В ГРАНИЦАХ ГОРОДА УРАЙ»</a:t>
            </a:r>
          </a:p>
          <a:p>
            <a:pPr algn="ctr">
              <a:buNone/>
            </a:pPr>
            <a:r>
              <a:rPr lang="ru-RU" sz="5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2012-2016 ГОДЫ В 2016 ГОДУ</a:t>
            </a:r>
            <a:r>
              <a:rPr lang="en-US" sz="5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00808"/>
            <a:ext cx="4896544" cy="18722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600" dirty="0" smtClean="0"/>
              <a:t> 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обеспечение права жителей города Урай на благоприятную окружающую среду;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требований законодательства Российской Федерации в сфере охраны окружающей среды;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формирование знаний населения города Урай в сфере охраны окружающей среды.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737561406"/>
              </p:ext>
            </p:extLst>
          </p:nvPr>
        </p:nvGraphicFramePr>
        <p:xfrm>
          <a:off x="5759624" y="5661248"/>
          <a:ext cx="33843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\\adms4\home1$\KarfidovaTN\Desktop\фотографии\БЛАГОУСТРОЙСТВО\K1024_DSC_18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124744"/>
            <a:ext cx="35638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ecmo.ru/data/November2010/Geodezisty_Rabo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437112"/>
            <a:ext cx="5100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лесоустроительных работ</a:t>
            </a:r>
          </a:p>
          <a:p>
            <a:pPr lvl="0"/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передачи лесов в </a:t>
            </a:r>
            <a:r>
              <a:rPr lang="ru-RU" sz="1600" b="1" dirty="0" err="1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Гослесфонд</a:t>
            </a:r>
            <a:r>
              <a:rPr lang="en-US" sz="1600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3333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US" sz="800" b="1" dirty="0" smtClean="0">
              <a:solidFill>
                <a:srgbClr val="3333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санитарная очистка и ликвидация </a:t>
            </a:r>
          </a:p>
          <a:p>
            <a:pPr lvl="0"/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несанкционированных свалок на территории города</a:t>
            </a:r>
            <a:endParaRPr lang="ru-RU" sz="1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0050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программы</a:t>
            </a: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7"/>
                                      </p:to>
                                    </p:set>
                                    <p:animEffect filter="image" prLst="opacity: 0.27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66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951039"/>
              </p:ext>
            </p:extLst>
          </p:nvPr>
        </p:nvGraphicFramePr>
        <p:xfrm>
          <a:off x="179512" y="812648"/>
          <a:ext cx="8640959" cy="4095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2272"/>
                <a:gridCol w="3742546"/>
                <a:gridCol w="706988"/>
                <a:gridCol w="942650"/>
                <a:gridCol w="1021204"/>
                <a:gridCol w="1021204"/>
                <a:gridCol w="864095"/>
              </a:tblGrid>
              <a:tr h="1551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2016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Уменьшение негативного воздействия на водные объекты от металлических обломков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ликвидированных несанкционированных свалок  от общего количества  несанкционированных свалок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населения, вовлеченного в </a:t>
                      </a:r>
                      <a:r>
                        <a:rPr lang="ru-RU" sz="1100" b="0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эколого</a:t>
                      </a: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просветительские и эколого-образовательные мероприятия, от общего количества населения города Урай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несанкционированных свалок на начало года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площади лесов в границе населенного пункта город Урай, на которых проведены работы по лесоустройству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86409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«ОБЕСПЕЧЕНИЕ ГРАДОСТРОИТЕЛЬНОЙ ДЕЯТЕЛЬНОСТИ НА ТЕРРИТОРИИ ГОРОДА УРАЙ» 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2015-2017 ГОД В 2016 ГОДУ</a:t>
            </a:r>
            <a:r>
              <a:rPr lang="en-US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052736"/>
            <a:ext cx="8856984" cy="223224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градорегулирования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жизнедеятельности;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вовлечение в оборот земель, находящихся в государственной и муниципальной собственности;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мониторинг и обновление электронной базы градостроительных данных;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информационного и электронного взаимодействия; 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условий на территории города Урай для увеличения объемов жилищного строительства, одновременно способствующих обеспечению благоустроенным жильем горожан. </a:t>
            </a:r>
          </a:p>
          <a:p>
            <a:pPr lvl="0"/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032574200"/>
              </p:ext>
            </p:extLst>
          </p:nvPr>
        </p:nvGraphicFramePr>
        <p:xfrm>
          <a:off x="5796136" y="5661248"/>
          <a:ext cx="3347864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3212976"/>
          <a:ext cx="7056784" cy="2304256"/>
        </p:xfrm>
        <a:graphic>
          <a:graphicData uri="http://schemas.openxmlformats.org/drawingml/2006/table">
            <a:tbl>
              <a:tblPr/>
              <a:tblGrid>
                <a:gridCol w="7056784"/>
              </a:tblGrid>
              <a:tr h="2304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Подпрограмма</a:t>
                      </a:r>
                      <a:r>
                        <a:rPr lang="ru-RU" sz="14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1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</a:t>
                      </a:r>
                      <a:r>
                        <a:rPr lang="ru-RU" sz="14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Обеспечение территории города Урай документами </a:t>
                      </a:r>
                      <a:r>
                        <a:rPr lang="ru-RU" sz="1400" b="1" i="1" baseline="0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градорегулирования</a:t>
                      </a:r>
                      <a:r>
                        <a:rPr lang="ru-RU" sz="14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» </a:t>
                      </a:r>
                      <a:r>
                        <a:rPr lang="ru-RU" sz="12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(содержание казенных учреждений, разработка документов территориального планирования, межевание)</a:t>
                      </a:r>
                      <a:endParaRPr lang="ru-RU" sz="12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Подпрограмма 2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«Управление земельными ресурсами</a:t>
                      </a: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» 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(межевание земельных участков под МКД, под ИЖС)</a:t>
                      </a:r>
                      <a:endParaRPr lang="ru-RU" sz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Подпрограмма 3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Развитие </a:t>
                      </a: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информационной 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системы обеспечения градостроительной деятельности</a:t>
                      </a: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(программное сопровождение информационной системы)</a:t>
                      </a:r>
                      <a:endParaRPr lang="ru-RU" sz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Подпрограмма 4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«Благоустройство и озеленение </a:t>
                      </a: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города 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Урай</a:t>
                      </a:r>
                      <a:r>
                        <a:rPr lang="ru-RU" sz="14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» </a:t>
                      </a:r>
                      <a:r>
                        <a:rPr lang="ru-RU" sz="14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работы и мероприятия по строительству, капитальному ремонту и организации благоустройства и озеленения территории города (благоустройство придомовой территории каре жилых домов №17-20 мкр.3)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81" descr="PICT163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7125" y="3933056"/>
            <a:ext cx="2016875" cy="151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\\adms4\home1$\KarfidovaTN\Desktop\ФОТО\2014\сентябрь\субботник акция ЖИВАЯ ВОДА\сайт\K1024__DSC4042.JPG"/>
          <p:cNvPicPr>
            <a:picLocks noChangeAspect="1" noChangeArrowheads="1"/>
          </p:cNvPicPr>
          <p:nvPr/>
        </p:nvPicPr>
        <p:blipFill>
          <a:blip r:embed="rId9" cstate="print">
            <a:lum bright="5000"/>
          </a:blip>
          <a:srcRect/>
          <a:stretch>
            <a:fillRect/>
          </a:stretch>
        </p:blipFill>
        <p:spPr bwMode="auto">
          <a:xfrm>
            <a:off x="3275856" y="5373216"/>
            <a:ext cx="2185035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\\adms4\home1$\kuzmenkovs\Desktop\Новая папка\K1024__DSC1970.JPG"/>
          <p:cNvPicPr>
            <a:picLocks noChangeAspect="1" noChangeArrowheads="1"/>
          </p:cNvPicPr>
          <p:nvPr/>
        </p:nvPicPr>
        <p:blipFill>
          <a:blip r:embed="rId10" cstate="print">
            <a:lum bright="7000"/>
          </a:blip>
          <a:srcRect/>
          <a:stretch>
            <a:fillRect/>
          </a:stretch>
        </p:blipFill>
        <p:spPr bwMode="auto">
          <a:xfrm>
            <a:off x="467544" y="5394960"/>
            <a:ext cx="2185035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3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951039"/>
              </p:ext>
            </p:extLst>
          </p:nvPr>
        </p:nvGraphicFramePr>
        <p:xfrm>
          <a:off x="179512" y="620691"/>
          <a:ext cx="8712968" cy="60281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289"/>
                <a:gridCol w="5273639"/>
                <a:gridCol w="458577"/>
                <a:gridCol w="764295"/>
                <a:gridCol w="691024"/>
                <a:gridCol w="648072"/>
                <a:gridCol w="648072"/>
              </a:tblGrid>
              <a:tr h="1068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9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территории, на которую разработаны проекты планировки и проекты межевания от общей площади границ проектирования на момент окончания действия программы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51,9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51,9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60,1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продолжительность периода с даты подачи заявки на предоставление земельного участка в аренду для строительства (за исключением жилищного) до даты принятия решения о предоставлении земельного участка в аренду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дни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участков, поставленных на государственный кадастровый учет, в т.ч. под многоквартирные жилые дома, для проведения торгов, предоставления гражданам льготной категории, под муниципальное имущество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</a:t>
                      </a:r>
                      <a:r>
                        <a:rPr kumimoji="0" lang="ru-RU" sz="900" b="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проинвентаризированных</a:t>
                      </a: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земель по отношению к землям, вовлеченным в оборот, от общего земельного фонда города Урай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2,1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продолжительность сроков формирования земельных участков и принятия решения о предоставлении земельных участков, предназначенных для строительства (за исключением жилищного строительства)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дни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предоставленных земельных участков в аренду, собственность, постоянное (бессрочное) пользование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вовлеченных из общего земельного фонда города Урай в оборот земель, нарушенных в результате хозяйственной деятельности, после их рекультивации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0,028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0,028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0,045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Поступление в бюджет городского округа город Урай от продажи земельных участков или права на заключение договоров аренды земельных участков, находящихся в муниципальной собственности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7803,6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3961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3961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2678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эффект от выполнения работ по вовлечению земель в оборот и их реализации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4531,5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11212,5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физическим и юридическим лицам за предоставление сведений из АИС ОГД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157,1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благоустроенных внутриквартальных и дворовых территорий от общей площади жилой многоэтажной застройки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76,6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благоустроенных парков, скверов, пешеходных зон, территорий общего пользования, озеленения, от их общей площади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7,1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8,9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9,6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благоустроенных детских игровых и спортивных площадок от их общей площади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51,8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установленных объектов внешнего благоустройства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объектов социальной инфраструктуры и жилого фонда городского округа город Урай, в которых созданы условия для беспрепятственного доступа </a:t>
                      </a:r>
                      <a:r>
                        <a:rPr kumimoji="0" lang="ru-RU" sz="900" b="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9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 населения от их общего количества вес 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33,3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33,3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08012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«РАЗВИТИЕ МАЛОГО И СРЕДНЕГО ПРЕДПРИНИМАТЕЛЬСТВА, ПОТРЕБИТЕЛЬСКОГО РЫНКА И СЕЛЬСКОХОЗЯЙСТВЕННЫХ ТОВАРОПРОИЗВОДИТЕЛЕЙ ГОРОДА УРАЙ» </a:t>
            </a:r>
            <a:endParaRPr lang="en-US" sz="1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340768"/>
            <a:ext cx="4499992" cy="27363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развития малого и среднего предпринимательства на территории города Урай;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потребительского рынка, расширения предложений товаров и услуг на территории города Урай;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города Урай</a:t>
            </a:r>
          </a:p>
          <a:p>
            <a:endParaRPr lang="ru-RU" sz="1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053305236"/>
              </p:ext>
            </p:extLst>
          </p:nvPr>
        </p:nvGraphicFramePr>
        <p:xfrm>
          <a:off x="1619672" y="5877272"/>
          <a:ext cx="37444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4778561"/>
              </p:ext>
            </p:extLst>
          </p:nvPr>
        </p:nvGraphicFramePr>
        <p:xfrm>
          <a:off x="179512" y="4077072"/>
          <a:ext cx="6624736" cy="1732233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59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latin typeface="Times New Roman"/>
                        </a:rPr>
                        <a:t>Подпрограмма 1 </a:t>
                      </a:r>
                      <a:r>
                        <a:rPr lang="ru-RU" sz="1600" b="1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latin typeface="Times New Roman"/>
                        </a:rPr>
                        <a:t>малого и среднего </a:t>
                      </a:r>
                      <a:r>
                        <a:rPr lang="ru-RU" sz="1600" b="1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предпринимательства» </a:t>
                      </a:r>
                      <a:r>
                        <a:rPr lang="ru-RU" sz="1200" b="0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(финансовая поддержка по приобретению оборудования, предоставление грантовой поддержки социальному предпринимательству, возмещение затрат семейному бизнесу)</a:t>
                      </a:r>
                      <a:endParaRPr lang="ru-RU" sz="1200" b="0" i="1" u="none" strike="noStrike" dirty="0">
                        <a:solidFill>
                          <a:srgbClr val="3333FF"/>
                        </a:solidFill>
                        <a:latin typeface="Times New Roman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latin typeface="Times New Roman"/>
                        </a:rPr>
                        <a:t>Подпрограмма 2 </a:t>
                      </a:r>
                      <a:r>
                        <a:rPr lang="ru-RU" sz="1600" b="1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latin typeface="Times New Roman"/>
                        </a:rPr>
                        <a:t>потребительского </a:t>
                      </a:r>
                      <a:r>
                        <a:rPr lang="ru-RU" sz="1600" b="1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рынка» </a:t>
                      </a:r>
                      <a:r>
                        <a:rPr lang="ru-RU" sz="1200" b="0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(организация выставочно-ярмарочных мероприятий, проведение конкурсов в сфере потребительского рынка)</a:t>
                      </a:r>
                      <a:endParaRPr lang="ru-RU" sz="1200" b="0" i="1" u="none" strike="noStrike" dirty="0">
                        <a:solidFill>
                          <a:srgbClr val="3333FF"/>
                        </a:solidFill>
                        <a:latin typeface="Times New Roman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52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latin typeface="Times New Roman"/>
                        </a:rPr>
                        <a:t>Подпрограмма 3 </a:t>
                      </a:r>
                      <a:r>
                        <a:rPr lang="ru-RU" sz="1600" b="1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600" b="1" i="1" u="none" strike="noStrike" dirty="0">
                          <a:solidFill>
                            <a:srgbClr val="3333FF"/>
                          </a:solidFill>
                          <a:latin typeface="Times New Roman"/>
                        </a:rPr>
                        <a:t>сельскохозяйственных </a:t>
                      </a:r>
                      <a:r>
                        <a:rPr lang="ru-RU" sz="1600" b="1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товаропроизводителей» </a:t>
                      </a:r>
                      <a:r>
                        <a:rPr lang="ru-RU" sz="1200" b="0" i="1" u="none" strike="noStrike" dirty="0" smtClean="0">
                          <a:solidFill>
                            <a:srgbClr val="3333FF"/>
                          </a:solidFill>
                          <a:latin typeface="Times New Roman"/>
                        </a:rPr>
                        <a:t>(предоставление субсидий в целях возмещения затрат на приобретение, доставку и монтаж оборудования для переработки и фасовки сельхозпродукции)</a:t>
                      </a:r>
                      <a:endParaRPr lang="ru-RU" sz="1200" b="0" i="1" u="none" strike="noStrike" dirty="0">
                        <a:solidFill>
                          <a:srgbClr val="3333FF"/>
                        </a:solidFill>
                        <a:latin typeface="Times New Roman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Рисунок 57" descr="_OVA442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5575" y="1340768"/>
            <a:ext cx="2568425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media.nn.ru/data/forum/images/2011-09/40376162-images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2142152" cy="160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ukazka.ru/img/b/uk7722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284984"/>
            <a:ext cx="2143125" cy="331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66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951039"/>
              </p:ext>
            </p:extLst>
          </p:nvPr>
        </p:nvGraphicFramePr>
        <p:xfrm>
          <a:off x="179512" y="812648"/>
          <a:ext cx="8424936" cy="4536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442"/>
                <a:gridCol w="4090054"/>
                <a:gridCol w="720080"/>
                <a:gridCol w="1224136"/>
                <a:gridCol w="1008112"/>
                <a:gridCol w="1008112"/>
              </a:tblGrid>
              <a:tr h="1441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517,2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517,7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460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462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466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посадочными местами на 1000 жителей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пос.мест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производства молока (в базисной жирности)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реализации молочной продукции местными сельскохозяйственными товаропроизводителями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98,0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110,4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88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ассортимента молочной продукции, выпускаемой сельскохозяйственными товаропроизводителями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120,8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340767"/>
          <a:ext cx="8424936" cy="4934822"/>
        </p:xfrm>
        <a:graphic>
          <a:graphicData uri="http://schemas.openxmlformats.org/drawingml/2006/table">
            <a:tbl>
              <a:tblPr/>
              <a:tblGrid>
                <a:gridCol w="1723951"/>
                <a:gridCol w="735460"/>
                <a:gridCol w="736036"/>
                <a:gridCol w="735460"/>
                <a:gridCol w="1062268"/>
                <a:gridCol w="1143537"/>
                <a:gridCol w="1144112"/>
                <a:gridCol w="1144112"/>
              </a:tblGrid>
              <a:tr h="1655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Численность населения (среднегодовая)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тыс.чел.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40,5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40,7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41,0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41,3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промышленного производства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сельского хозяйства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102,35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103,05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104,79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по виду деятельности "Строительство"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в действие жилых домов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кв. м. в общей площади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14,73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 инвестиций в основной капитал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146,39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46,907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48,575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49,082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50,122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50,574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52,787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безработицы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7" marR="47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61536"/>
            <a:ext cx="87156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муниципального образования городской округ город Урай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период 2016-2018 годы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36815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РАССХОДЫ НА МУНИЦИПАЛЬНУЮ  ПРОГРАММУ «СОЗДАНИЕ УСЛОВИЙ ДЛЯ ЭФФЕКТИВНОГО И ОТВЕТСТВЕННОГО УПРАВЛЕНИЯ МУНИЦИПАЛЬНЫМИ ФИНАНСАМИ, ПОВЫШЕНИЯ УСТОЙЧИВОСТИ МЕСТНОГО БЮДЖЕТА ГОРОДСКОГО ОКРУГА ГОРОД УРАЙ. УПРАВЛЕНИЕ МУНИЦИПАЛЬНЫМИ ФИНАНСАМИ В ГОРОДСКОМ ОКРУГЕ ГОРОД УРАЙ»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ДО 2020 ГОДА В 2016 ГОДУ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84784"/>
            <a:ext cx="5544616" cy="14401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pPr algn="just"/>
            <a:r>
              <a:rPr lang="ru-RU" sz="1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x-none" sz="1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овышение эффективности бюджетных расходов в долгосрочной перспективе. Обеспечение условий для устойчивого исполнения расходных обязательств муниципального образования и повышения качества управления муниципальными финансами</a:t>
            </a:r>
            <a:endParaRPr lang="ru-RU" sz="1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459212381"/>
              </p:ext>
            </p:extLst>
          </p:nvPr>
        </p:nvGraphicFramePr>
        <p:xfrm>
          <a:off x="4644008" y="5085184"/>
          <a:ext cx="4248472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07504" y="2974520"/>
            <a:ext cx="59046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1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бюджетного процесса в муниципальном образовании» 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планирования, исполнения бюджета, кассовое обслуживание исполнения, соблюдения бюджетного законодательства, обеспечение открытости и доступности для граждан, обеспечение деятельности комитета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2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сбалансированности и устойчивости местного бюджета»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в части пополнения</a:t>
            </a:r>
            <a:r>
              <a:rPr kumimoji="0" lang="ru-RU" sz="120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местных налогов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</a:t>
            </a:r>
            <a:r>
              <a:rPr kumimoji="0" lang="ru-RU" sz="120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БК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9" descr="1324555757_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212976"/>
            <a:ext cx="2560320" cy="1920240"/>
          </a:xfrm>
          <a:prstGeom prst="rect">
            <a:avLst/>
          </a:prstGeom>
          <a:noFill/>
        </p:spPr>
      </p:pic>
      <p:pic>
        <p:nvPicPr>
          <p:cNvPr id="9218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3003947" cy="1848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1556792"/>
            <a:ext cx="3275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резервный фонд - 5000,0</a:t>
            </a:r>
          </a:p>
          <a:p>
            <a:pPr lvl="0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долга – 9 551,5</a:t>
            </a:r>
          </a:p>
          <a:p>
            <a:pPr lvl="0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Комитета по финансам - 32 315,2</a:t>
            </a:r>
          </a:p>
          <a:p>
            <a:pPr lvl="0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информационные  листы с целью повышения собираемости налогов -50</a:t>
            </a:r>
            <a:endParaRPr lang="en-US" sz="1400" b="1" i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3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951039"/>
              </p:ext>
            </p:extLst>
          </p:nvPr>
        </p:nvGraphicFramePr>
        <p:xfrm>
          <a:off x="179512" y="620691"/>
          <a:ext cx="8784976" cy="57696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184"/>
                <a:gridCol w="5317223"/>
                <a:gridCol w="462367"/>
                <a:gridCol w="770612"/>
                <a:gridCol w="685844"/>
                <a:gridCol w="658873"/>
                <a:gridCol w="658873"/>
              </a:tblGrid>
              <a:tr h="1068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9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2016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Достижение исполнения утвержденных первоначальных плановых назначений по налоговым и неналоговым доходам на уровне не менее 100%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Достижение исполнения</a:t>
                      </a: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расходных обязательств городского округа в размере не менее 95% от бюджетных ассигнований, утвержденных решением о бюджете городского округа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92,0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среднего уровня качества финансового менеджмента главных распорядителей бюджетных средств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мониторинг не проводился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расходов бюджета муниципального образования, формируемых в рамках муниципальных программ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13,5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Calibri"/>
                        </a:rPr>
                        <a:t>59,8</a:t>
                      </a:r>
                      <a:endParaRPr lang="ru-RU" sz="900" b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Calibri"/>
                        </a:rPr>
                        <a:t>62,8</a:t>
                      </a:r>
                      <a:endParaRPr lang="ru-RU" sz="900" b="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75,0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Просроченная кредиторская задолженность в бюджете муниципального образования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900" b="0" dirty="0" err="1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Дефицит </a:t>
                      </a:r>
                      <a:r>
                        <a:rPr lang="x-none" sz="900" b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бюджета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x-none" sz="900" b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(% от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утвержденного общего годового объема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отчислений)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8,2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900" b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Потребность муниципального образования в привлечении бюджетных кредитов</a:t>
                      </a:r>
                      <a:endParaRPr lang="ru-RU" sz="900" b="0">
                        <a:solidFill>
                          <a:srgbClr val="0000FF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900" b="0" dirty="0" err="1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42 778,5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год</a:t>
                      </a:r>
                      <a:endParaRPr lang="ru-RU" sz="900" b="0">
                        <a:solidFill>
                          <a:srgbClr val="0000FF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средней сводной оценки качества, сложившейся по городским округам)</a:t>
                      </a:r>
                      <a:endParaRPr lang="ru-RU" sz="900" b="0">
                        <a:solidFill>
                          <a:srgbClr val="0000FF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81,0</a:t>
                      </a:r>
                      <a:endParaRPr lang="ru-RU" sz="900" b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100,1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Соблюдение норм Бюджетного кодекса Российской Федерации</a:t>
                      </a:r>
                      <a:endParaRPr lang="ru-RU" sz="900" b="0">
                        <a:solidFill>
                          <a:srgbClr val="0000FF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3333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3333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количества проведенных контрольных мероприятий от запланированных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информации, размещенной в информационно-телекоммуникационной сети «Интернет», в общем объеме информации, обязательной к размещению в соответствии с нормативными правовыми актами Российской Федерации, автономного округа, муниципального образования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главных распорядителей средств бюджета муниципального образования, представивших отчетность в сроки, установленные финансовым органом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Процент исполнения представлений (предписаний), вынесенных по результатам проведения контрольных мероприятий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Достижение исполнения утвержденных первоначальных плановых назначений по налоговым и неналоговым доходам на уровне не менее 100%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 dirty="0">
                          <a:solidFill>
                            <a:srgbClr val="3333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6470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 ПРОГРАММУ «СОВЕРШЕНСТВОВАНИЕ И РАЗВИТИЕ МУНИЦИПАЛЬНОГО УПРАВЛЕНИЯ В ГОРОДЕ УРАЙ»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2015-2017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ГОДУ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052736"/>
            <a:ext cx="5688632" cy="18722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совершенствование муниципального управления,  повышение его эффективности; </a:t>
            </a:r>
          </a:p>
          <a:p>
            <a:pPr lvl="0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 муниципальной службы; 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исполнения работниками органов местного самоуправления города Урай своих должностных обязанностей по реализации прав и законных интересов жителей в муниципальном образовании городской округ город Урай.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129505752"/>
              </p:ext>
            </p:extLst>
          </p:nvPr>
        </p:nvGraphicFramePr>
        <p:xfrm>
          <a:off x="5076056" y="5129808"/>
          <a:ext cx="40679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07504" y="5007032"/>
            <a:ext cx="52565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1 «Создание условий для совершенствования системы муниципального управления»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функций ОМС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переданные </a:t>
            </a:r>
            <a:r>
              <a:rPr kumimoji="0" lang="ru-RU" sz="1200" b="0" i="1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госполномочия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содействие трудоустройству граждан)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«Развитие муниципальной службы и резерва управленческих кадров»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(повышение квалификации)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 4 «Управление и распоряжение муниципальным имуществом муниципального образования город Урай»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, связанные с содержанием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казны)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6" descr="Z:\! UIRiZI\Презентации\Презентации\Отчёт 2014\фото презентации\Отчёт главы А.Г. 2 !!!!!!!!\Слайд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908720"/>
            <a:ext cx="2123728" cy="1592796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2492896"/>
            <a:ext cx="31318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http://www.uray.ru/images/content_news/22_Glavniii_sait_1938_DSC_2604_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861048"/>
            <a:ext cx="2232248" cy="1296144"/>
          </a:xfrm>
          <a:prstGeom prst="rect">
            <a:avLst/>
          </a:prstGeom>
          <a:noFill/>
        </p:spPr>
      </p:pic>
      <p:pic>
        <p:nvPicPr>
          <p:cNvPr id="9" name="Picture 1" descr="Z:\! UIRiZI\Презентации\Презентации\Отчёт 2014\Фото\Эффект\администрация.jpg"/>
          <p:cNvPicPr>
            <a:picLocks noChangeAspect="1" noChangeArrowheads="1"/>
          </p:cNvPicPr>
          <p:nvPr/>
        </p:nvPicPr>
        <p:blipFill>
          <a:blip r:embed="rId11" cstate="print">
            <a:lum bright="-4000"/>
          </a:blip>
          <a:srcRect/>
          <a:stretch>
            <a:fillRect/>
          </a:stretch>
        </p:blipFill>
        <p:spPr bwMode="auto">
          <a:xfrm>
            <a:off x="323528" y="3068960"/>
            <a:ext cx="388653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39952" y="3861048"/>
            <a:ext cx="2646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мероприятия по содействию трудоустройству граждан </a:t>
            </a:r>
          </a:p>
          <a:p>
            <a:pPr lvl="0"/>
            <a:r>
              <a:rPr lang="ru-RU" sz="1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-7 298,1 </a:t>
            </a:r>
            <a:endParaRPr lang="ru-RU" sz="14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3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951039"/>
              </p:ext>
            </p:extLst>
          </p:nvPr>
        </p:nvGraphicFramePr>
        <p:xfrm>
          <a:off x="179512" y="620691"/>
          <a:ext cx="8712968" cy="5736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2"/>
                <a:gridCol w="3888432"/>
                <a:gridCol w="792088"/>
                <a:gridCol w="864096"/>
                <a:gridCol w="936104"/>
                <a:gridCol w="936104"/>
                <a:gridCol w="1008112"/>
              </a:tblGrid>
              <a:tr h="1416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осведомленности населения города Урай о Стратегии социально-экономического развития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 населения деятельностью главы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Заседание Координационного совета по реализации политики в интересах семьи и детей и вопросам демографической политики при администрации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2х ежегодно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Информационное сопровождение реализации Стратегии социально-экономического развития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сообщений в СМИ</a:t>
                      </a:r>
                      <a:endParaRPr lang="ru-RU" sz="90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Заседание Общественного совета по социально-экономическому развитию муниципального образования городской округ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2х ежегодно</a:t>
                      </a:r>
                      <a:endParaRPr lang="ru-RU" sz="9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бесспорности выданных юридически значимых документов о государственной регистрации актов гражданского состояния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Предписания по итогам проверок органов по контролю и надзору в сфере государственной регистрации актов гражданского состояния об устранении нарушений законодательства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архивного фонда записей актов гражданского состояния)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положительных отзывов населения о качестве полученных государственных услуг государственной регистрации актов гражданского состояния от общего количества участвующих в опросе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единиц хранения архивного фонда, переведенных в электронный вид (нарастающим итогом).</a:t>
                      </a:r>
                      <a:endParaRPr lang="ru-RU" sz="900" b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детей-сирот и детей, оставшихся без попечения родителей, переданных на воспитание в семью граждан, от общей численности детей-сирот и детей, оставшихся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</a:t>
                      </a: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жителей города Урай качеством предоставления государственных и муниципальных услуг к 2018 году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3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951039"/>
              </p:ext>
            </p:extLst>
          </p:nvPr>
        </p:nvGraphicFramePr>
        <p:xfrm>
          <a:off x="179512" y="620691"/>
          <a:ext cx="8712968" cy="54243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1177"/>
                <a:gridCol w="4356484"/>
                <a:gridCol w="700149"/>
                <a:gridCol w="855738"/>
                <a:gridCol w="833236"/>
                <a:gridCol w="800446"/>
                <a:gridCol w="855738"/>
              </a:tblGrid>
              <a:tr h="1416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многофункциональных центрах предоставления государственных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900" b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число обращений представителей </a:t>
                      </a:r>
                      <a:r>
                        <a:rPr lang="ru-RU" sz="900" b="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бизнес-сообщества</a:t>
                      </a: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орган государственной власти Российской Федерации (орган местного самоуправления) для получения одной государственной (муниципальной) услуги, связанной со сферой предпринимательской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мин.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15 минут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15 минут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15 минут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15 минут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обоснованных жалоб на качество предоставляемой услуги (количество обоснованных жалоб/общее количество услуг предоставляемых на базе МАУ МФЦ*100%) -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время ожидания в очереди для подачи (получения) документов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 качеством оказания услуг  МАУ МФЦ (доля заявителей выбравших варианты ответов «удовлетворен», «скорее удовлетворен, чем не удовлетворен»)- 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информации о количестве, перечне предоставляемых услуг в МАУ МФЦ, а также форм документов (заявлений), необходимых для предоставления государственных и муниципальных услуг, предоставляемых на базе МФЦ -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предоставления муниципальных услуг в многофункциональных центрах  предоставления государственных и муниципальных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Информационно-консультационная услуга по вопросам предоставления государственных и муниципальных услуг на базе МАУ МФЦ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служащих, повысивших профессиональный уровень в соответствии с потребностями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3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951039"/>
              </p:ext>
            </p:extLst>
          </p:nvPr>
        </p:nvGraphicFramePr>
        <p:xfrm>
          <a:off x="179512" y="620691"/>
          <a:ext cx="8640961" cy="5455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606"/>
                <a:gridCol w="4320480"/>
                <a:gridCol w="694363"/>
                <a:gridCol w="848666"/>
                <a:gridCol w="848666"/>
                <a:gridCol w="771514"/>
                <a:gridCol w="848666"/>
              </a:tblGrid>
              <a:tr h="1416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кадров, ежегодно</a:t>
                      </a:r>
                      <a:endParaRPr lang="ru-RU" sz="9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принятых муниципальных правовых актов действующему законодательству о муниципальной службе и противодействии коррупции</a:t>
                      </a:r>
                      <a:endParaRPr lang="ru-RU" sz="9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430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объектов недвижимого имущества, на которые зарегистрировано право собственности муниципального образования в общем объеме объектов, подлежащих государственной регистрации, за исключением земельных участков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неиспользуемого недвижимого имущества в общем количестве недвижимого имущества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собственности (на конец года по полной учетной стоимости)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земельных участков, проданных и переданных в аренду, в общем количестве земельных участков, сформированных и переданных на исполнение муниципальным казенным учреждением «Управление градостроительства, землепользования и природопользования города Урай»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 от управления муниципальным имуществом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US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плановых назначений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9208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«ПРОФИЛАКТИКА ПРАВОНАРУШЕНИЙ НА ТЕРРИТОРИИ ГОРОДА УРАЙ»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2015-2017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96752"/>
            <a:ext cx="5256584" cy="171675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общественной безопасности, правопорядка и привлечение общественности к осуществлению мероприятий по профилактике правонарушений;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профилактики немедицинского потребления наркотиков;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профилактика терроризма и экстремизма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96952"/>
            <a:ext cx="54726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Подпрограмма  1 «Профилактика правонарушений» </a:t>
            </a:r>
            <a:r>
              <a:rPr lang="ru-RU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(мероприятия для несовершеннолетних детей, переданное </a:t>
            </a:r>
            <a:r>
              <a:rPr lang="ru-RU" sz="1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госполномочие</a:t>
            </a:r>
            <a:r>
              <a:rPr lang="ru-RU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по административной комиссии, КДН, видеонаблюдение, ДНД)</a:t>
            </a:r>
          </a:p>
          <a:p>
            <a:pPr lvl="0"/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Подпрограмма  2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«Профилактика незаконного оборота и потребления наркотических средств и психотропных веществ» </a:t>
            </a:r>
            <a:r>
              <a:rPr lang="ru-RU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(мероприятия по профилактики наркомании и пропаганде здорового образа жизни среди подростков и молодежи)</a:t>
            </a:r>
          </a:p>
          <a:p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Подпрограмма 3</a:t>
            </a: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экстремизма» </a:t>
            </a: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терроризма)</a:t>
            </a:r>
            <a:endParaRPr lang="ru-RU" sz="1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427488362"/>
              </p:ext>
            </p:extLst>
          </p:nvPr>
        </p:nvGraphicFramePr>
        <p:xfrm>
          <a:off x="5399584" y="4485104"/>
          <a:ext cx="37444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pbs.twimg.com/media/BoDCPuUCEAAdsng.jpg:la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282826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rimea9.ru/wp-content/uploads/2014/08/Uchastkovi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7205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3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951039"/>
              </p:ext>
            </p:extLst>
          </p:nvPr>
        </p:nvGraphicFramePr>
        <p:xfrm>
          <a:off x="179512" y="620691"/>
          <a:ext cx="8784977" cy="6068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245"/>
                <a:gridCol w="5086039"/>
                <a:gridCol w="539428"/>
                <a:gridCol w="770612"/>
                <a:gridCol w="712500"/>
                <a:gridCol w="648072"/>
                <a:gridCol w="720081"/>
              </a:tblGrid>
              <a:tr h="1416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000" b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Отчетный год (базовый показатель на начало реализации программы)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показателя на момент окончания действия муниципальной программы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уличных преступлений в числе зарегистрированных </a:t>
                      </a:r>
                      <a:r>
                        <a:rPr kumimoji="0" lang="ru-RU" sz="900" b="0" kern="1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общеуголовных</a:t>
                      </a: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преступлений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10,9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10,8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16,8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16,7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</a:t>
                      </a:r>
                      <a:r>
                        <a:rPr kumimoji="0" lang="ru-RU" sz="900" b="0" kern="1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общеуголовной</a:t>
                      </a: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преступности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 тыс. населения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145,0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143,0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142,0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141,0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дружинников, в общем количестве таких правонарушений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5,7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6,7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6,9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6 - 11 классов образовательных организаций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kumimoji="0" lang="ru-RU" sz="900" b="0" kern="1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психоактивных</a:t>
                      </a: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kern="1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вещест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несовершеннолетних, находящихся в социально опасном положении, снятых с учета в связи с положительной динамикой, от общего числа состоящих на учете на конец отчетного периода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семей, находящихся в социально опасном положении, снятых с учета в связи с положительной динамикой, от общего числа состоящих на учете на конец отчетного периода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образовательных организаций охваченных мероприятиями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63,0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69,0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Урай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взысканных штрафов, от общего числа наложенных административной комиссией муниципального образования город Урай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административных правонарушений, предусмотренных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15,4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40,0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70,5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71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71,5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83,7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84,2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84,7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85,2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толерантного отношения граждан к представителям другой национальности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75,3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75,8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76,3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76,8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2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936104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МУНИЦИПАЛЬНУЮ ПРОГРАММУ «ЗАЩИТА НАСЕЛЕНИЯ И ТЕРРИТОРИИ ГОРОДСКОГО ОКРУГА ГОРОД УРАЙ ОТ ЧРЕЗВЫЧАЙНЫХ СИТУАЦИЙ, СОВЕРШЕНСТВОВАНИЕ ГРАЖДАНСКОЙ ОБОРОНЫ» </a:t>
            </a:r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2013-2018 ГОДЫ В 2016 ГОДУ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124744"/>
            <a:ext cx="6372200" cy="30243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повышение роли и эффективности работы </a:t>
            </a:r>
            <a:r>
              <a:rPr lang="ru-RU" sz="1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Урайского</a:t>
            </a:r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городского звена территориальной подсистемы ХМАО – Югры единой государственной системы предупреждения и ликвидации ЧС</a:t>
            </a:r>
            <a:r>
              <a:rPr lang="en-US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населения и территории городского  округа  в  особый период  и случаях чрезвычайных ситуаций;               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повышение готовности сил и средств города к проведению аварийно-спасательных и других неотложных работ в случае возникновения ЧС, поиск и спасание людей</a:t>
            </a:r>
            <a:r>
              <a:rPr lang="en-US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ведение мероприятий гражданской обороны в особый период</a:t>
            </a:r>
            <a:r>
              <a:rPr lang="en-US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развитие и автоматизация системы управления при угрозе и возникновении ЧС в муниципальном образовании</a:t>
            </a:r>
            <a:r>
              <a:rPr lang="en-US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осуществления эффективной деятельности МКУ«Единая дежурно-диспетчерская служба города Урай»</a:t>
            </a:r>
          </a:p>
          <a:p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98139305"/>
              </p:ext>
            </p:extLst>
          </p:nvPr>
        </p:nvGraphicFramePr>
        <p:xfrm>
          <a:off x="5292080" y="5374169"/>
          <a:ext cx="3672408" cy="148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uray.ru/images/content_news/22_Glavniii_sait_4209_1380865469_grob_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20" y="1340768"/>
            <a:ext cx="2811780" cy="1640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ibiny.com/images/news/2012/37575/0714f6e80f080433adea2ca30eb5c5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lifenews.ru/filestore/uploaded/2_xz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17232"/>
            <a:ext cx="1867161" cy="1234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149080"/>
            <a:ext cx="63367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b="1" i="1" dirty="0">
                <a:solidFill>
                  <a:srgbClr val="3333FF"/>
                </a:solidFill>
                <a:latin typeface="Times New Roman"/>
              </a:rPr>
              <a:t>Подпрограмма 1 </a:t>
            </a:r>
            <a:r>
              <a:rPr lang="ru-RU" sz="1400" b="1" i="1" dirty="0" smtClean="0">
                <a:solidFill>
                  <a:srgbClr val="3333FF"/>
                </a:solidFill>
                <a:latin typeface="Times New Roman"/>
              </a:rPr>
              <a:t>«Мероприятия </a:t>
            </a:r>
            <a:r>
              <a:rPr lang="ru-RU" sz="1400" b="1" i="1" dirty="0">
                <a:solidFill>
                  <a:srgbClr val="3333FF"/>
                </a:solidFill>
                <a:latin typeface="Times New Roman"/>
              </a:rPr>
              <a:t>в области защиты населения и территории от чрезвычайных ситуаций и гражданской обороны на территории города </a:t>
            </a:r>
            <a:r>
              <a:rPr lang="ru-RU" sz="1400" b="1" i="1" dirty="0" smtClean="0">
                <a:solidFill>
                  <a:srgbClr val="3333FF"/>
                </a:solidFill>
                <a:latin typeface="Times New Roman"/>
              </a:rPr>
              <a:t>Урай» </a:t>
            </a:r>
            <a:r>
              <a:rPr lang="ru-RU" sz="1400" i="1" dirty="0" smtClean="0">
                <a:solidFill>
                  <a:srgbClr val="3333FF"/>
                </a:solidFill>
                <a:latin typeface="Times New Roman"/>
              </a:rPr>
              <a:t>(</a:t>
            </a:r>
            <a:r>
              <a:rPr lang="ru-RU" sz="1200" i="1" dirty="0" smtClean="0">
                <a:solidFill>
                  <a:srgbClr val="3333FF"/>
                </a:solidFill>
                <a:latin typeface="Times New Roman"/>
              </a:rPr>
              <a:t>смотры, конкурсы и приобретение средств индивидуальной защиты, обеспечение деятельности МКУ «ЕДДС»)</a:t>
            </a:r>
          </a:p>
          <a:p>
            <a:pPr fontAlgn="b"/>
            <a:r>
              <a:rPr lang="ru-RU" sz="1400" b="1" i="1" dirty="0">
                <a:solidFill>
                  <a:srgbClr val="3333FF"/>
                </a:solidFill>
                <a:latin typeface="Times New Roman"/>
              </a:rPr>
              <a:t>Подпрограмма 2 </a:t>
            </a:r>
            <a:r>
              <a:rPr lang="ru-RU" sz="1400" b="1" i="1" dirty="0" smtClean="0">
                <a:solidFill>
                  <a:srgbClr val="3333FF"/>
                </a:solidFill>
                <a:latin typeface="Times New Roman"/>
              </a:rPr>
              <a:t> «Мероприятия </a:t>
            </a:r>
            <a:r>
              <a:rPr lang="ru-RU" sz="1400" b="1" i="1" dirty="0">
                <a:solidFill>
                  <a:srgbClr val="3333FF"/>
                </a:solidFill>
                <a:latin typeface="Times New Roman"/>
              </a:rPr>
              <a:t>в сфере укрепления пожарной безопасности в городе </a:t>
            </a:r>
            <a:r>
              <a:rPr lang="ru-RU" sz="1400" b="1" i="1" dirty="0" smtClean="0">
                <a:solidFill>
                  <a:srgbClr val="3333FF"/>
                </a:solidFill>
                <a:latin typeface="Times New Roman"/>
              </a:rPr>
              <a:t>Урай» </a:t>
            </a:r>
            <a:r>
              <a:rPr lang="ru-RU" sz="1200" i="1" dirty="0" smtClean="0">
                <a:solidFill>
                  <a:srgbClr val="3333FF"/>
                </a:solidFill>
                <a:latin typeface="Times New Roman"/>
              </a:rPr>
              <a:t>(устройство и содержание минерализованных полос, обслуживание системы ОПС в здании администрации)</a:t>
            </a:r>
            <a:endParaRPr lang="ru-RU" sz="1200" i="1" dirty="0">
              <a:solidFill>
                <a:srgbClr val="3333FF"/>
              </a:solidFill>
              <a:latin typeface="Times New Roman"/>
            </a:endParaRPr>
          </a:p>
          <a:p>
            <a:pPr fontAlgn="b"/>
            <a:endParaRPr lang="ru-RU" sz="1400" b="1" i="1" dirty="0">
              <a:solidFill>
                <a:srgbClr val="3333FF"/>
              </a:solidFill>
              <a:latin typeface="Times New Roman"/>
            </a:endParaRPr>
          </a:p>
          <a:p>
            <a:pPr fontAlgn="b"/>
            <a:endParaRPr lang="ru-RU" sz="1400" b="1" i="1" dirty="0">
              <a:solidFill>
                <a:srgbClr val="3333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620686"/>
          <a:ext cx="8784974" cy="5991891"/>
        </p:xfrm>
        <a:graphic>
          <a:graphicData uri="http://schemas.openxmlformats.org/drawingml/2006/table">
            <a:tbl>
              <a:tblPr/>
              <a:tblGrid>
                <a:gridCol w="314048"/>
                <a:gridCol w="4732640"/>
                <a:gridCol w="560743"/>
                <a:gridCol w="801280"/>
                <a:gridCol w="792088"/>
                <a:gridCol w="792088"/>
                <a:gridCol w="792087"/>
              </a:tblGrid>
              <a:tr h="1403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0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Отчетный год (базовый показатель на начало реализации </a:t>
                      </a: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программы (</a:t>
                      </a: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подпрограммы)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</a:t>
                      </a:r>
                      <a:r>
                        <a:rPr lang="ru-RU" sz="1000" b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Целевое значение показателя на момент окончания действия муниципальной программы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 получившие памятки по способам защиты, действиям населения в чрезвычайных ситуациях и по сигналам гражданской обороны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подготовки проектно-сметной документации, проведения работ по капитальному ремонту, монтажу оборудования, приведения защитных сооружений гражданской обороны в готовность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обеспечения, восполнения резерва средств индивидуальной защиты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8,743</a:t>
                      </a:r>
                      <a:endParaRPr lang="ru-RU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8,746</a:t>
                      </a:r>
                      <a:endParaRPr lang="ru-RU" sz="1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92,3</a:t>
                      </a:r>
                      <a:endParaRPr lang="ru-RU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оснащения общественных спасательных постов в местах массового отдыха людей на водных объектах оборудованием и снаряжением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внедрения и обеспечения работы «Системы обеспечения вызова экстренных оперативных служб по единому номеру «112» на базе единой дежурно-диспетчерской службы города Урай» на удаленном рабочем месте дежурно-диспетчерских служб (ДДС-01,02,03)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города Урай муниципальной системой оповещения (МСО), доведение сигналов гражданской обороны до населения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5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Протяженность минерализованных полос на территории города Урай</a:t>
                      </a:r>
                    </a:p>
                  </a:txBody>
                  <a:tcPr marL="36268" marR="3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км.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5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охваченного противопожарной пропагандой (размещение статей, памяток, видеороликов в средствах массовой информации и среди населения города Урай)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5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Укомплектованность Аварийно-спасательного формирования муниципального казенного учреждения «Единая дежурно-диспетчерская служба города Урай» оборудованием, инвентарем и снаряжением для тушения пожаров</a:t>
                      </a:r>
                    </a:p>
                  </a:txBody>
                  <a:tcPr marL="36268" marR="3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268" marR="3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муниципальной программы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6869526"/>
              </p:ext>
            </p:extLst>
          </p:nvPr>
        </p:nvGraphicFramePr>
        <p:xfrm>
          <a:off x="179512" y="1412775"/>
          <a:ext cx="8784975" cy="4593067"/>
        </p:xfrm>
        <a:graphic>
          <a:graphicData uri="http://schemas.openxmlformats.org/drawingml/2006/table">
            <a:tbl>
              <a:tblPr/>
              <a:tblGrid>
                <a:gridCol w="4176464"/>
                <a:gridCol w="1440160"/>
                <a:gridCol w="1584176"/>
                <a:gridCol w="1584175"/>
              </a:tblGrid>
              <a:tr h="1097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показатели</a:t>
                      </a: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год (план)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Ожидаемое исполнение </a:t>
                      </a:r>
                      <a:r>
                        <a:rPr lang="ru-RU" sz="20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год 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 бюджета  на 2016 год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1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2 676 378,7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3 231</a:t>
                      </a:r>
                      <a:r>
                        <a:rPr lang="ru-RU" sz="2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512,8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2 564 374,1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</a:t>
                      </a:r>
                      <a:r>
                        <a:rPr lang="ru-RU" sz="20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предыдущему 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году (</a:t>
                      </a:r>
                      <a:r>
                        <a:rPr lang="ru-RU" sz="2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плану 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года)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3333FF"/>
                        </a:solidFill>
                        <a:highlight>
                          <a:srgbClr val="FFFF00"/>
                        </a:highligh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-4,2%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2 704 454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,1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3 428 271,3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2 618 112,8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к предыдущему 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году (к плану 2015 года)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-3,2%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2000" b="1" dirty="0" err="1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20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(+)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-28 075,4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- 196 758,5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-53 738,7</a:t>
                      </a:r>
                      <a:endParaRPr lang="ru-RU" sz="2000" b="1" dirty="0">
                        <a:solidFill>
                          <a:srgbClr val="3333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00" marR="56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368660"/>
            <a:ext cx="799288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параметры проекта бюджета городского округа город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2016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тыс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.рублей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52320" y="328498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24328" y="4725144"/>
            <a:ext cx="11772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Прямоугольник 12"/>
          <p:cNvSpPr>
            <a:spLocks noChangeArrowheads="1"/>
          </p:cNvSpPr>
          <p:nvPr/>
        </p:nvSpPr>
        <p:spPr bwMode="auto">
          <a:xfrm>
            <a:off x="200486" y="242859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 расходам бюджета </a:t>
            </a: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                                               </a:t>
            </a:r>
            <a:r>
              <a:rPr lang="ru-RU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годы</a:t>
            </a:r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9371785"/>
              </p:ext>
            </p:extLst>
          </p:nvPr>
        </p:nvGraphicFramePr>
        <p:xfrm>
          <a:off x="251520" y="972297"/>
          <a:ext cx="8712968" cy="5489469"/>
        </p:xfrm>
        <a:graphic>
          <a:graphicData uri="http://schemas.openxmlformats.org/drawingml/2006/table">
            <a:tbl>
              <a:tblPr/>
              <a:tblGrid>
                <a:gridCol w="3240360"/>
                <a:gridCol w="864096"/>
                <a:gridCol w="1152128"/>
                <a:gridCol w="1224136"/>
                <a:gridCol w="1143126"/>
                <a:gridCol w="1089122"/>
              </a:tblGrid>
              <a:tr h="872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(план)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Проект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бюджета на 2016 год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Отклонения 2016-2015 года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Доля в общих расходах бюджета ,%</a:t>
                      </a:r>
                      <a:endParaRPr lang="ru-RU" sz="13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2810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Расходы -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всего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  в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том числе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2 704 454,1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2 618 112,8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-86 341,3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268 987,6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269 892,8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+905,2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511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26 874,8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30 322,1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+3 447,3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29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222 427,1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235 895,4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+13 468,3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29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331 417,9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357 626,5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+26 208,6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0000FF"/>
                          </a:solidFill>
                          <a:latin typeface="Times New Roman"/>
                        </a:rPr>
                        <a:t>13,7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90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1 200,0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+1 200,0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90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1 443 776,8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1 425 607,4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-18 169,4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54,4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90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141 874,4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109 100,4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-32 774,0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90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254 385,9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164 249,6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-90 136,3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90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1 252,9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1 420,8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+167,9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390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Средства массовой информации 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12 715,2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13 246,3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+531,1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424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741,5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9 551,5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+8 810,0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09302" y="637927"/>
            <a:ext cx="1547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30" y="1580071"/>
          <a:ext cx="8208911" cy="4317732"/>
        </p:xfrm>
        <a:graphic>
          <a:graphicData uri="http://schemas.openxmlformats.org/drawingml/2006/table">
            <a:tbl>
              <a:tblPr/>
              <a:tblGrid>
                <a:gridCol w="4567905"/>
                <a:gridCol w="1820503"/>
                <a:gridCol w="1820503"/>
              </a:tblGrid>
              <a:tr h="626427"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Категории работников муниципальных учреждений города 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1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99">
                <a:tc>
                  <a:txBody>
                    <a:bodyPr/>
                    <a:lstStyle/>
                    <a:p>
                      <a:pPr marR="3429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учреждений культуры 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39 540,8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39 540,8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627">
                <a:tc>
                  <a:txBody>
                    <a:bodyPr/>
                    <a:lstStyle/>
                    <a:p>
                      <a:pPr marR="3429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учреждений дополнительного образования детей (ЦДОД, Физ.культура и спорт, Детские школы искусств)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4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47 366,4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4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47 366,4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54">
                <a:tc>
                  <a:txBody>
                    <a:bodyPr/>
                    <a:lstStyle/>
                    <a:p>
                      <a:pPr marR="3429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образовательных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учреждений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 образования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(за счет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 субвенции), в том числе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4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57 820,8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4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62 544,0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45">
                <a:tc>
                  <a:txBody>
                    <a:bodyPr/>
                    <a:lstStyle/>
                    <a:p>
                      <a:pPr marR="3429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заработная плата учителей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59 981,8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64 881,5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480">
                <a:tc>
                  <a:txBody>
                    <a:bodyPr/>
                    <a:lstStyle/>
                    <a:p>
                      <a:pPr marR="3429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дошкольных образовательных учреждений (детские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сады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счет средств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4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48 240,0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4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51 897,0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667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средний уровень оплаты труда отдельных категорий работников муниципальных учреждений в сферах образования и культуры в соответствии с Указом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Президента РФ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4984" y="1219185"/>
            <a:ext cx="1194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98072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Подготовлено Комитетом по финансам администрации города Урай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20486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628285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79715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Председатель комитета – Хусаинова Ирина Валериевна, тел.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(34676) 2-33-56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512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Прямоугольник 2828"/>
          <p:cNvSpPr/>
          <p:nvPr/>
        </p:nvSpPr>
        <p:spPr>
          <a:xfrm>
            <a:off x="395536" y="26064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ГОРОДА УРАЙ НА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31" name="Схема 2830"/>
          <p:cNvGraphicFramePr/>
          <p:nvPr>
            <p:extLst>
              <p:ext uri="{D42A27DB-BD31-4B8C-83A1-F6EECF244321}">
                <p14:modId xmlns="" xmlns:p14="http://schemas.microsoft.com/office/powerpoint/2010/main" val="1450712587"/>
              </p:ext>
            </p:extLst>
          </p:nvPr>
        </p:nvGraphicFramePr>
        <p:xfrm>
          <a:off x="107504" y="2060848"/>
          <a:ext cx="3024336" cy="302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34" name="Схема 2833"/>
          <p:cNvGraphicFramePr/>
          <p:nvPr>
            <p:extLst>
              <p:ext uri="{D42A27DB-BD31-4B8C-83A1-F6EECF244321}">
                <p14:modId xmlns="" xmlns:p14="http://schemas.microsoft.com/office/powerpoint/2010/main" val="1182518678"/>
              </p:ext>
            </p:extLst>
          </p:nvPr>
        </p:nvGraphicFramePr>
        <p:xfrm>
          <a:off x="5076056" y="4509120"/>
          <a:ext cx="4067944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182518678"/>
              </p:ext>
            </p:extLst>
          </p:nvPr>
        </p:nvGraphicFramePr>
        <p:xfrm>
          <a:off x="4644008" y="1412776"/>
          <a:ext cx="44999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7" name="Picture 3" descr="C:\Users\ZorinaLV\Desktop\Слайды к проекту бюджета\Казанцева\бюджет для граждан картинки\доходы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3848" y="3140968"/>
            <a:ext cx="2144268" cy="16093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56176" y="980728"/>
            <a:ext cx="264223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год (план)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3933056"/>
            <a:ext cx="300227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 (проект)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4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624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ГОРОДА УРАЙ НА 2016 ГОД, ТЫС. РУБЛЕЙ 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148064" y="1556792"/>
          <a:ext cx="3995936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92080" y="5517232"/>
            <a:ext cx="3312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налогов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налоговых доходах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2016 год, %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111411046"/>
              </p:ext>
            </p:extLst>
          </p:nvPr>
        </p:nvGraphicFramePr>
        <p:xfrm>
          <a:off x="0" y="1340768"/>
          <a:ext cx="5364087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Стрелка вниз 6"/>
          <p:cNvSpPr/>
          <p:nvPr/>
        </p:nvSpPr>
        <p:spPr>
          <a:xfrm rot="17459937">
            <a:off x="3166939" y="1020560"/>
            <a:ext cx="807259" cy="21726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34 884,5 (-5,3%)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687" y="1166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 И СТРУКТУРА НЕНАЛОГОВЫХ ДОХОДОВ БЮДЖЕТА ГОРОДА УРАЙ НА 2016 ГОД, ТЫС. РУБЛЕЙ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645937423"/>
              </p:ext>
            </p:extLst>
          </p:nvPr>
        </p:nvGraphicFramePr>
        <p:xfrm>
          <a:off x="1" y="1268760"/>
          <a:ext cx="912631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11799</TotalTime>
  <Words>11496</Words>
  <Application>Microsoft Office PowerPoint</Application>
  <PresentationFormat>Экран (4:3)</PresentationFormat>
  <Paragraphs>2589</Paragraphs>
  <Slides>62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Муниципальные программы , реализуемые  в городе Урай в 2016 году</vt:lpstr>
      <vt:lpstr>Муниципальные программы , реализуемые  в городе Урай в 2016 году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Пользователь</cp:lastModifiedBy>
  <cp:revision>1434</cp:revision>
  <dcterms:created xsi:type="dcterms:W3CDTF">2011-03-01T09:21:01Z</dcterms:created>
  <dcterms:modified xsi:type="dcterms:W3CDTF">2016-12-14T07:13:32Z</dcterms:modified>
</cp:coreProperties>
</file>